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61" r:id="rId3"/>
    <p:sldId id="257" r:id="rId4"/>
    <p:sldId id="258" r:id="rId5"/>
    <p:sldId id="270" r:id="rId6"/>
    <p:sldId id="271" r:id="rId7"/>
    <p:sldId id="273" r:id="rId8"/>
    <p:sldId id="272" r:id="rId9"/>
    <p:sldId id="275" r:id="rId10"/>
    <p:sldId id="259" r:id="rId11"/>
    <p:sldId id="276" r:id="rId12"/>
    <p:sldId id="277" r:id="rId13"/>
    <p:sldId id="278" r:id="rId14"/>
    <p:sldId id="279" r:id="rId15"/>
    <p:sldId id="262" r:id="rId16"/>
    <p:sldId id="260" r:id="rId17"/>
    <p:sldId id="263" r:id="rId18"/>
    <p:sldId id="264" r:id="rId19"/>
    <p:sldId id="265" r:id="rId20"/>
    <p:sldId id="280" r:id="rId21"/>
    <p:sldId id="267" r:id="rId22"/>
    <p:sldId id="268" r:id="rId23"/>
    <p:sldId id="266" r:id="rId24"/>
    <p:sldId id="281" r:id="rId25"/>
    <p:sldId id="269" r:id="rId26"/>
  </p:sldIdLst>
  <p:sldSz cx="18288000" cy="10287000"/>
  <p:notesSz cx="6858000" cy="9144000"/>
  <p:embeddedFontLst>
    <p:embeddedFont>
      <p:font typeface="Atkinson Hyperlegible Italics" panose="020B0604020202020204" charset="0"/>
      <p:regular r:id="rId28"/>
    </p:embeddedFont>
    <p:embeddedFont>
      <p:font typeface="Bahnschrift SemiBold SemiConden" panose="020B0502040204020203" pitchFamily="34" charset="0"/>
      <p:bold r:id="rId29"/>
    </p:embeddedFon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Bold" panose="02000000000000000000" charset="0"/>
      <p:regular r:id="rId42"/>
      <p:bold r:id="rId43"/>
    </p:embeddedFont>
    <p:embeddedFont>
      <p:font typeface="Sugo Display"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571"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AFA85-5FEB-4124-8AC0-D1E11E9AFBBD}"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7E5C9-DF94-447A-9184-6BEF3EB4EE8A}" type="slidenum">
              <a:rPr lang="en-US" smtClean="0"/>
              <a:t>‹#›</a:t>
            </a:fld>
            <a:endParaRPr lang="en-US"/>
          </a:p>
        </p:txBody>
      </p:sp>
    </p:spTree>
    <p:extLst>
      <p:ext uri="{BB962C8B-B14F-4D97-AF65-F5344CB8AC3E}">
        <p14:creationId xmlns:p14="http://schemas.microsoft.com/office/powerpoint/2010/main" val="2500718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7E5C9-DF94-447A-9184-6BEF3EB4EE8A}" type="slidenum">
              <a:rPr lang="en-US" smtClean="0"/>
              <a:t>6</a:t>
            </a:fld>
            <a:endParaRPr lang="en-US"/>
          </a:p>
        </p:txBody>
      </p:sp>
    </p:spTree>
    <p:extLst>
      <p:ext uri="{BB962C8B-B14F-4D97-AF65-F5344CB8AC3E}">
        <p14:creationId xmlns:p14="http://schemas.microsoft.com/office/powerpoint/2010/main" val="45902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7E5C9-DF94-447A-9184-6BEF3EB4EE8A}" type="slidenum">
              <a:rPr lang="en-US" smtClean="0"/>
              <a:t>7</a:t>
            </a:fld>
            <a:endParaRPr lang="en-US"/>
          </a:p>
        </p:txBody>
      </p:sp>
    </p:spTree>
    <p:extLst>
      <p:ext uri="{BB962C8B-B14F-4D97-AF65-F5344CB8AC3E}">
        <p14:creationId xmlns:p14="http://schemas.microsoft.com/office/powerpoint/2010/main" val="186929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9.sv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4.jpeg"/><Relationship Id="rId5" Type="http://schemas.openxmlformats.org/officeDocument/2006/relationships/image" Target="../media/image27.jpeg"/><Relationship Id="rId10" Type="http://schemas.openxmlformats.org/officeDocument/2006/relationships/image" Target="../media/image30.jpeg"/><Relationship Id="rId4" Type="http://schemas.openxmlformats.org/officeDocument/2006/relationships/image" Target="../media/image13.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9.sv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4.jpeg"/><Relationship Id="rId5" Type="http://schemas.openxmlformats.org/officeDocument/2006/relationships/image" Target="../media/image27.jpeg"/><Relationship Id="rId10" Type="http://schemas.openxmlformats.org/officeDocument/2006/relationships/image" Target="../media/image30.jpeg"/><Relationship Id="rId4" Type="http://schemas.openxmlformats.org/officeDocument/2006/relationships/image" Target="../media/image13.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21.png"/><Relationship Id="rId10" Type="http://schemas.openxmlformats.org/officeDocument/2006/relationships/image" Target="../media/image35.svg"/><Relationship Id="rId4" Type="http://schemas.openxmlformats.org/officeDocument/2006/relationships/image" Target="../media/image13.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8.png"/><Relationship Id="rId5" Type="http://schemas.openxmlformats.org/officeDocument/2006/relationships/image" Target="../media/image23.jpeg"/><Relationship Id="rId15" Type="http://schemas.openxmlformats.org/officeDocument/2006/relationships/image" Target="../media/image40.png"/><Relationship Id="rId10" Type="http://schemas.openxmlformats.org/officeDocument/2006/relationships/image" Target="../media/image37.svg"/><Relationship Id="rId4" Type="http://schemas.openxmlformats.org/officeDocument/2006/relationships/image" Target="../media/image14.jpeg"/><Relationship Id="rId9" Type="http://schemas.openxmlformats.org/officeDocument/2006/relationships/image" Target="../media/image36.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4.jpeg"/><Relationship Id="rId7" Type="http://schemas.openxmlformats.org/officeDocument/2006/relationships/image" Target="../media/image4.png"/><Relationship Id="rId12"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42.png"/><Relationship Id="rId4" Type="http://schemas.openxmlformats.org/officeDocument/2006/relationships/image" Target="../media/image23.jpe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jpeg"/><Relationship Id="rId7" Type="http://schemas.openxmlformats.org/officeDocument/2006/relationships/image" Target="../media/image15.png"/><Relationship Id="rId12"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41.png"/><Relationship Id="rId4" Type="http://schemas.openxmlformats.org/officeDocument/2006/relationships/image" Target="../media/image23.jpe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3.jpeg"/><Relationship Id="rId7"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6.sv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5.svg"/><Relationship Id="rId9" Type="http://schemas.openxmlformats.org/officeDocument/2006/relationships/image" Target="../media/image14.jpe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23.jpeg"/><Relationship Id="rId10" Type="http://schemas.openxmlformats.org/officeDocument/2006/relationships/image" Target="../media/image39.svg"/><Relationship Id="rId4" Type="http://schemas.openxmlformats.org/officeDocument/2006/relationships/image" Target="../media/image14.jpe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3.jpeg"/><Relationship Id="rId7" Type="http://schemas.openxmlformats.org/officeDocument/2006/relationships/image" Target="../media/image15.png"/><Relationship Id="rId12"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4.jpe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3.jpeg"/><Relationship Id="rId7" Type="http://schemas.openxmlformats.org/officeDocument/2006/relationships/image" Target="../media/image4.png"/><Relationship Id="rId12"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image" Target="../media/image14.jpeg"/><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png"/><Relationship Id="rId7" Type="http://schemas.openxmlformats.org/officeDocument/2006/relationships/image" Target="../media/image53.png"/><Relationship Id="rId12"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56.svg"/><Relationship Id="rId4" Type="http://schemas.openxmlformats.org/officeDocument/2006/relationships/image" Target="../media/image21.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4.jpe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23.jpe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jpe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10" Type="http://schemas.openxmlformats.org/officeDocument/2006/relationships/image" Target="../media/image23.jpeg"/><Relationship Id="rId4" Type="http://schemas.openxmlformats.org/officeDocument/2006/relationships/image" Target="../media/image2.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hyperlink" Target="https://www.kaggle.com/c/titanic/data" TargetMode="External"/><Relationship Id="rId4" Type="http://schemas.openxmlformats.org/officeDocument/2006/relationships/image" Target="../media/image23.jpe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flipH="1">
            <a:off x="438922" y="-114300"/>
            <a:ext cx="17485225" cy="10119920"/>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sp>
        <p:nvSpPr>
          <p:cNvPr id="7" name="Freeform 7"/>
          <p:cNvSpPr/>
          <p:nvPr/>
        </p:nvSpPr>
        <p:spPr>
          <a:xfrm>
            <a:off x="13810043" y="4350523"/>
            <a:ext cx="4173113" cy="5720400"/>
          </a:xfrm>
          <a:custGeom>
            <a:avLst/>
            <a:gdLst/>
            <a:ahLst/>
            <a:cxnLst/>
            <a:rect l="l" t="t" r="r" b="b"/>
            <a:pathLst>
              <a:path w="6412092" h="8789537">
                <a:moveTo>
                  <a:pt x="0" y="0"/>
                </a:moveTo>
                <a:lnTo>
                  <a:pt x="6412092" y="0"/>
                </a:lnTo>
                <a:lnTo>
                  <a:pt x="6412092" y="8789538"/>
                </a:lnTo>
                <a:lnTo>
                  <a:pt x="0" y="8789538"/>
                </a:lnTo>
                <a:lnTo>
                  <a:pt x="0" y="0"/>
                </a:lnTo>
                <a:close/>
              </a:path>
            </a:pathLst>
          </a:custGeom>
          <a:blipFill>
            <a:blip r:embed="rId4"/>
            <a:stretch>
              <a:fillRect/>
            </a:stretch>
          </a:blipFill>
        </p:spPr>
      </p:sp>
      <p:grpSp>
        <p:nvGrpSpPr>
          <p:cNvPr id="31" name="Group 30">
            <a:extLst>
              <a:ext uri="{FF2B5EF4-FFF2-40B4-BE49-F238E27FC236}">
                <a16:creationId xmlns:a16="http://schemas.microsoft.com/office/drawing/2014/main" id="{B556FD73-D665-422F-9253-0DE39B88000B}"/>
              </a:ext>
            </a:extLst>
          </p:cNvPr>
          <p:cNvGrpSpPr/>
          <p:nvPr/>
        </p:nvGrpSpPr>
        <p:grpSpPr>
          <a:xfrm>
            <a:off x="5421174" y="8242763"/>
            <a:ext cx="8963858" cy="438052"/>
            <a:chOff x="2310648" y="7345609"/>
            <a:chExt cx="8963858" cy="438052"/>
          </a:xfrm>
        </p:grpSpPr>
        <p:sp>
          <p:nvSpPr>
            <p:cNvPr id="9" name="TextBox 9"/>
            <p:cNvSpPr txBox="1"/>
            <p:nvPr/>
          </p:nvSpPr>
          <p:spPr>
            <a:xfrm>
              <a:off x="4328873" y="7345609"/>
              <a:ext cx="5133278" cy="438052"/>
            </a:xfrm>
            <a:prstGeom prst="rect">
              <a:avLst/>
            </a:prstGeom>
          </p:spPr>
          <p:txBody>
            <a:bodyPr lIns="0" tIns="0" rIns="0" bIns="0" rtlCol="0" anchor="t">
              <a:spAutoFit/>
            </a:bodyPr>
            <a:lstStyle/>
            <a:p>
              <a:pPr algn="ctr">
                <a:lnSpc>
                  <a:spcPts val="3432"/>
                </a:lnSpc>
              </a:pPr>
              <a:r>
                <a:rPr lang="en-US" sz="2984" i="1" spc="-65" dirty="0">
                  <a:solidFill>
                    <a:srgbClr val="000000"/>
                  </a:solidFill>
                  <a:latin typeface="Atkinson Hyperlegible Italics"/>
                  <a:ea typeface="Atkinson Hyperlegible Italics"/>
                  <a:cs typeface="Atkinson Hyperlegible Italics"/>
                  <a:sym typeface="Atkinson Hyperlegible Italics"/>
                </a:rPr>
                <a:t>GV: </a:t>
              </a:r>
              <a:r>
                <a:rPr lang="en-US" sz="2984" i="1" spc="-65" dirty="0" err="1">
                  <a:solidFill>
                    <a:srgbClr val="000000"/>
                  </a:solidFill>
                  <a:latin typeface="Atkinson Hyperlegible Italics"/>
                  <a:ea typeface="Atkinson Hyperlegible Italics"/>
                  <a:cs typeface="Atkinson Hyperlegible Italics"/>
                  <a:sym typeface="Atkinson Hyperlegible Italics"/>
                </a:rPr>
                <a:t>Ths</a:t>
              </a:r>
              <a:r>
                <a:rPr lang="en-US" sz="2984" i="1" spc="-65" dirty="0">
                  <a:solidFill>
                    <a:srgbClr val="000000"/>
                  </a:solidFill>
                  <a:latin typeface="Atkinson Hyperlegible Italics"/>
                  <a:ea typeface="Atkinson Hyperlegible Italics"/>
                  <a:cs typeface="Atkinson Hyperlegible Italics"/>
                  <a:sym typeface="Atkinson Hyperlegible Italics"/>
                </a:rPr>
                <a:t>. </a:t>
              </a:r>
              <a:r>
                <a:rPr lang="en-US" sz="2984" i="1" spc="-65" dirty="0" err="1">
                  <a:solidFill>
                    <a:srgbClr val="000000"/>
                  </a:solidFill>
                  <a:latin typeface="Atkinson Hyperlegible Italics"/>
                  <a:ea typeface="Atkinson Hyperlegible Italics"/>
                  <a:cs typeface="Atkinson Hyperlegible Italics"/>
                  <a:sym typeface="Atkinson Hyperlegible Italics"/>
                </a:rPr>
                <a:t>Trần</a:t>
              </a:r>
              <a:r>
                <a:rPr lang="en-US" sz="2984" i="1" spc="-65" dirty="0">
                  <a:solidFill>
                    <a:srgbClr val="000000"/>
                  </a:solidFill>
                  <a:latin typeface="Atkinson Hyperlegible Italics"/>
                  <a:ea typeface="Atkinson Hyperlegible Italics"/>
                  <a:cs typeface="Atkinson Hyperlegible Italics"/>
                  <a:sym typeface="Atkinson Hyperlegible Italics"/>
                </a:rPr>
                <a:t> Quang </a:t>
              </a:r>
              <a:r>
                <a:rPr lang="en-US" sz="2984" i="1" spc="-65" dirty="0" err="1">
                  <a:solidFill>
                    <a:srgbClr val="000000"/>
                  </a:solidFill>
                  <a:latin typeface="Atkinson Hyperlegible Italics"/>
                  <a:ea typeface="Atkinson Hyperlegible Italics"/>
                  <a:cs typeface="Atkinson Hyperlegible Italics"/>
                  <a:sym typeface="Atkinson Hyperlegible Italics"/>
                </a:rPr>
                <a:t>Khải</a:t>
              </a:r>
              <a:endParaRPr lang="en-US" sz="2984" i="1" spc="-65" dirty="0">
                <a:solidFill>
                  <a:srgbClr val="000000"/>
                </a:solidFill>
                <a:latin typeface="Atkinson Hyperlegible Italics"/>
                <a:ea typeface="Atkinson Hyperlegible Italics"/>
                <a:cs typeface="Atkinson Hyperlegible Italics"/>
                <a:sym typeface="Atkinson Hyperlegible Italics"/>
              </a:endParaRPr>
            </a:p>
          </p:txBody>
        </p:sp>
        <p:sp>
          <p:nvSpPr>
            <p:cNvPr id="11" name="Freeform 11"/>
            <p:cNvSpPr/>
            <p:nvPr/>
          </p:nvSpPr>
          <p:spPr>
            <a:xfrm>
              <a:off x="9112492" y="7602474"/>
              <a:ext cx="2162014" cy="81643"/>
            </a:xfrm>
            <a:custGeom>
              <a:avLst/>
              <a:gdLst/>
              <a:ahLst/>
              <a:cxnLst/>
              <a:rect l="l" t="t" r="r" b="b"/>
              <a:pathLst>
                <a:path w="2162014" h="81643">
                  <a:moveTo>
                    <a:pt x="0" y="0"/>
                  </a:moveTo>
                  <a:lnTo>
                    <a:pt x="2162014" y="0"/>
                  </a:lnTo>
                  <a:lnTo>
                    <a:pt x="2162014" y="81643"/>
                  </a:lnTo>
                  <a:lnTo>
                    <a:pt x="0" y="81643"/>
                  </a:lnTo>
                  <a:lnTo>
                    <a:pt x="0" y="0"/>
                  </a:lnTo>
                  <a:close/>
                </a:path>
              </a:pathLst>
            </a:custGeom>
            <a:blipFill>
              <a:blip r:embed="rId5">
                <a:extLst>
                  <a:ext uri="{96DAC541-7B7A-43D3-8B79-37D633B846F1}">
                    <asvg:svgBlip xmlns:asvg="http://schemas.microsoft.com/office/drawing/2016/SVG/main" r:embed="rId6"/>
                  </a:ext>
                </a:extLst>
              </a:blip>
              <a:stretch>
                <a:fillRect r="-22172"/>
              </a:stretch>
            </a:blipFill>
          </p:spPr>
        </p:sp>
        <p:sp>
          <p:nvSpPr>
            <p:cNvPr id="12" name="Freeform 12"/>
            <p:cNvSpPr/>
            <p:nvPr/>
          </p:nvSpPr>
          <p:spPr>
            <a:xfrm>
              <a:off x="2310648" y="7559872"/>
              <a:ext cx="2256301" cy="85203"/>
            </a:xfrm>
            <a:custGeom>
              <a:avLst/>
              <a:gdLst/>
              <a:ahLst/>
              <a:cxnLst/>
              <a:rect l="l" t="t" r="r" b="b"/>
              <a:pathLst>
                <a:path w="2256301" h="85203">
                  <a:moveTo>
                    <a:pt x="0" y="0"/>
                  </a:moveTo>
                  <a:lnTo>
                    <a:pt x="2256302" y="0"/>
                  </a:lnTo>
                  <a:lnTo>
                    <a:pt x="2256302" y="85204"/>
                  </a:lnTo>
                  <a:lnTo>
                    <a:pt x="0" y="85204"/>
                  </a:lnTo>
                  <a:lnTo>
                    <a:pt x="0" y="0"/>
                  </a:lnTo>
                  <a:close/>
                </a:path>
              </a:pathLst>
            </a:custGeom>
            <a:blipFill>
              <a:blip r:embed="rId5">
                <a:extLst>
                  <a:ext uri="{96DAC541-7B7A-43D3-8B79-37D633B846F1}">
                    <asvg:svgBlip xmlns:asvg="http://schemas.microsoft.com/office/drawing/2016/SVG/main" r:embed="rId6"/>
                  </a:ext>
                </a:extLst>
              </a:blip>
              <a:stretch>
                <a:fillRect r="-22172"/>
              </a:stretch>
            </a:blipFill>
          </p:spPr>
        </p:sp>
      </p:grpSp>
      <p:pic>
        <p:nvPicPr>
          <p:cNvPr id="22" name="Picture 21" descr="Kết quả hình ảnh cho hcmute logo">
            <a:extLst>
              <a:ext uri="{FF2B5EF4-FFF2-40B4-BE49-F238E27FC236}">
                <a16:creationId xmlns:a16="http://schemas.microsoft.com/office/drawing/2014/main" id="{E7261C46-48E3-4098-8542-746650AAF9E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1119665" y="392066"/>
            <a:ext cx="1236794" cy="1585017"/>
          </a:xfrm>
          <a:prstGeom prst="rect">
            <a:avLst/>
          </a:prstGeom>
          <a:noFill/>
          <a:ln>
            <a:noFill/>
          </a:ln>
        </p:spPr>
      </p:pic>
      <p:grpSp>
        <p:nvGrpSpPr>
          <p:cNvPr id="26" name="Group 25">
            <a:extLst>
              <a:ext uri="{FF2B5EF4-FFF2-40B4-BE49-F238E27FC236}">
                <a16:creationId xmlns:a16="http://schemas.microsoft.com/office/drawing/2014/main" id="{5EFB3AAD-59B0-4575-84A9-F3847A735B82}"/>
              </a:ext>
            </a:extLst>
          </p:cNvPr>
          <p:cNvGrpSpPr/>
          <p:nvPr/>
        </p:nvGrpSpPr>
        <p:grpSpPr>
          <a:xfrm>
            <a:off x="11116640" y="581490"/>
            <a:ext cx="6051695" cy="1388759"/>
            <a:chOff x="14344508" y="698093"/>
            <a:chExt cx="2823830" cy="648020"/>
          </a:xfrm>
        </p:grpSpPr>
        <p:sp>
          <p:nvSpPr>
            <p:cNvPr id="24" name="object 2">
              <a:extLst>
                <a:ext uri="{FF2B5EF4-FFF2-40B4-BE49-F238E27FC236}">
                  <a16:creationId xmlns:a16="http://schemas.microsoft.com/office/drawing/2014/main" id="{ECB5B015-BF6E-49E7-A427-D9E962E9463B}"/>
                </a:ext>
              </a:extLst>
            </p:cNvPr>
            <p:cNvSpPr txBox="1"/>
            <p:nvPr/>
          </p:nvSpPr>
          <p:spPr>
            <a:xfrm>
              <a:off x="15059627" y="800100"/>
              <a:ext cx="2108711" cy="444007"/>
            </a:xfrm>
            <a:prstGeom prst="rect">
              <a:avLst/>
            </a:prstGeom>
          </p:spPr>
          <p:txBody>
            <a:bodyPr vert="horz" wrap="square" lIns="0" tIns="109220" rIns="0" bIns="0" rtlCol="0">
              <a:spAutoFit/>
            </a:bodyPr>
            <a:lstStyle/>
            <a:p>
              <a:pPr marR="5080" algn="r">
                <a:lnSpc>
                  <a:spcPct val="100000"/>
                </a:lnSpc>
                <a:spcBef>
                  <a:spcPts val="860"/>
                </a:spcBef>
              </a:pPr>
              <a:r>
                <a:rPr sz="2400" dirty="0">
                  <a:solidFill>
                    <a:srgbClr val="202878"/>
                  </a:solidFill>
                  <a:latin typeface="Calibri"/>
                  <a:cs typeface="Calibri"/>
                </a:rPr>
                <a:t>KHOA</a:t>
              </a:r>
              <a:r>
                <a:rPr sz="2400" spc="-10" dirty="0">
                  <a:solidFill>
                    <a:srgbClr val="202878"/>
                  </a:solidFill>
                  <a:latin typeface="Calibri"/>
                  <a:cs typeface="Calibri"/>
                </a:rPr>
                <a:t> </a:t>
              </a:r>
              <a:r>
                <a:rPr sz="2400" dirty="0">
                  <a:solidFill>
                    <a:srgbClr val="202878"/>
                  </a:solidFill>
                  <a:latin typeface="Calibri"/>
                  <a:cs typeface="Calibri"/>
                </a:rPr>
                <a:t>CÔNG</a:t>
              </a:r>
              <a:r>
                <a:rPr sz="2400" spc="-25" dirty="0">
                  <a:solidFill>
                    <a:srgbClr val="202878"/>
                  </a:solidFill>
                  <a:latin typeface="Calibri"/>
                  <a:cs typeface="Calibri"/>
                </a:rPr>
                <a:t> </a:t>
              </a:r>
              <a:r>
                <a:rPr sz="2400" dirty="0">
                  <a:solidFill>
                    <a:srgbClr val="202878"/>
                  </a:solidFill>
                  <a:latin typeface="Calibri"/>
                  <a:cs typeface="Calibri"/>
                </a:rPr>
                <a:t>NGHỆ</a:t>
              </a:r>
              <a:r>
                <a:rPr sz="2400" spc="-15" dirty="0">
                  <a:solidFill>
                    <a:srgbClr val="202878"/>
                  </a:solidFill>
                  <a:latin typeface="Calibri"/>
                  <a:cs typeface="Calibri"/>
                </a:rPr>
                <a:t> </a:t>
              </a:r>
              <a:r>
                <a:rPr sz="2400" dirty="0">
                  <a:solidFill>
                    <a:srgbClr val="202878"/>
                  </a:solidFill>
                  <a:latin typeface="Calibri"/>
                  <a:cs typeface="Calibri"/>
                </a:rPr>
                <a:t>THÔNG</a:t>
              </a:r>
              <a:r>
                <a:rPr sz="2400" spc="-15" dirty="0">
                  <a:solidFill>
                    <a:srgbClr val="202878"/>
                  </a:solidFill>
                  <a:latin typeface="Calibri"/>
                  <a:cs typeface="Calibri"/>
                </a:rPr>
                <a:t> </a:t>
              </a:r>
              <a:r>
                <a:rPr sz="2400" spc="-25" dirty="0">
                  <a:solidFill>
                    <a:srgbClr val="202878"/>
                  </a:solidFill>
                  <a:latin typeface="Calibri"/>
                  <a:cs typeface="Calibri"/>
                </a:rPr>
                <a:t>TIN</a:t>
              </a:r>
              <a:endParaRPr sz="2400" dirty="0">
                <a:latin typeface="Calibri"/>
                <a:cs typeface="Calibri"/>
              </a:endParaRPr>
            </a:p>
            <a:p>
              <a:pPr marR="10160" algn="r">
                <a:lnSpc>
                  <a:spcPct val="100000"/>
                </a:lnSpc>
                <a:spcBef>
                  <a:spcPts val="755"/>
                </a:spcBef>
              </a:pPr>
              <a:r>
                <a:rPr sz="2400" b="1" dirty="0">
                  <a:solidFill>
                    <a:srgbClr val="202878"/>
                  </a:solidFill>
                  <a:latin typeface="Calibri"/>
                  <a:cs typeface="Calibri"/>
                </a:rPr>
                <a:t>BỘ</a:t>
              </a:r>
              <a:r>
                <a:rPr sz="2400" b="1" spc="-20" dirty="0">
                  <a:solidFill>
                    <a:srgbClr val="202878"/>
                  </a:solidFill>
                  <a:latin typeface="Calibri"/>
                  <a:cs typeface="Calibri"/>
                </a:rPr>
                <a:t> </a:t>
              </a:r>
              <a:r>
                <a:rPr sz="2400" b="1" dirty="0">
                  <a:solidFill>
                    <a:srgbClr val="202878"/>
                  </a:solidFill>
                  <a:latin typeface="Calibri"/>
                  <a:cs typeface="Calibri"/>
                </a:rPr>
                <a:t>MÔN</a:t>
              </a:r>
              <a:r>
                <a:rPr sz="2400" b="1" spc="-15" dirty="0">
                  <a:solidFill>
                    <a:srgbClr val="202878"/>
                  </a:solidFill>
                  <a:latin typeface="Calibri"/>
                  <a:cs typeface="Calibri"/>
                </a:rPr>
                <a:t> </a:t>
              </a:r>
              <a:r>
                <a:rPr sz="2400" b="1" dirty="0">
                  <a:solidFill>
                    <a:srgbClr val="202878"/>
                  </a:solidFill>
                  <a:latin typeface="Calibri"/>
                  <a:cs typeface="Calibri"/>
                </a:rPr>
                <a:t>HỆ</a:t>
              </a:r>
              <a:r>
                <a:rPr sz="2400" b="1" spc="-15" dirty="0">
                  <a:solidFill>
                    <a:srgbClr val="202878"/>
                  </a:solidFill>
                  <a:latin typeface="Calibri"/>
                  <a:cs typeface="Calibri"/>
                </a:rPr>
                <a:t> </a:t>
              </a:r>
              <a:r>
                <a:rPr sz="2400" b="1" dirty="0">
                  <a:solidFill>
                    <a:srgbClr val="202878"/>
                  </a:solidFill>
                  <a:latin typeface="Calibri"/>
                  <a:cs typeface="Calibri"/>
                </a:rPr>
                <a:t>THỐNG</a:t>
              </a:r>
              <a:r>
                <a:rPr sz="2400" b="1" spc="-20" dirty="0">
                  <a:solidFill>
                    <a:srgbClr val="202878"/>
                  </a:solidFill>
                  <a:latin typeface="Calibri"/>
                  <a:cs typeface="Calibri"/>
                </a:rPr>
                <a:t> </a:t>
              </a:r>
              <a:r>
                <a:rPr sz="2400" b="1" dirty="0">
                  <a:solidFill>
                    <a:srgbClr val="202878"/>
                  </a:solidFill>
                  <a:latin typeface="Calibri"/>
                  <a:cs typeface="Calibri"/>
                </a:rPr>
                <a:t>THÔNG</a:t>
              </a:r>
              <a:r>
                <a:rPr sz="2400" b="1" spc="-15" dirty="0">
                  <a:solidFill>
                    <a:srgbClr val="202878"/>
                  </a:solidFill>
                  <a:latin typeface="Calibri"/>
                  <a:cs typeface="Calibri"/>
                </a:rPr>
                <a:t> </a:t>
              </a:r>
              <a:r>
                <a:rPr sz="2400" b="1" spc="-25" dirty="0">
                  <a:solidFill>
                    <a:srgbClr val="202878"/>
                  </a:solidFill>
                  <a:latin typeface="Calibri"/>
                  <a:cs typeface="Calibri"/>
                </a:rPr>
                <a:t>TIN</a:t>
              </a:r>
              <a:endParaRPr sz="2400" dirty="0">
                <a:latin typeface="Calibri"/>
                <a:cs typeface="Calibri"/>
              </a:endParaRPr>
            </a:p>
          </p:txBody>
        </p:sp>
        <p:pic>
          <p:nvPicPr>
            <p:cNvPr id="25" name="object 5">
              <a:extLst>
                <a:ext uri="{FF2B5EF4-FFF2-40B4-BE49-F238E27FC236}">
                  <a16:creationId xmlns:a16="http://schemas.microsoft.com/office/drawing/2014/main" id="{417A07E5-8464-4A16-8379-86436E45CB0E}"/>
                </a:ext>
              </a:extLst>
            </p:cNvPr>
            <p:cNvPicPr/>
            <p:nvPr/>
          </p:nvPicPr>
          <p:blipFill>
            <a:blip r:embed="rId8" cstate="print"/>
            <a:stretch>
              <a:fillRect/>
            </a:stretch>
          </p:blipFill>
          <p:spPr>
            <a:xfrm>
              <a:off x="14344508" y="698093"/>
              <a:ext cx="791200" cy="648020"/>
            </a:xfrm>
            <a:prstGeom prst="rect">
              <a:avLst/>
            </a:prstGeom>
          </p:spPr>
        </p:pic>
      </p:grpSp>
      <p:sp>
        <p:nvSpPr>
          <p:cNvPr id="27" name="object 2">
            <a:extLst>
              <a:ext uri="{FF2B5EF4-FFF2-40B4-BE49-F238E27FC236}">
                <a16:creationId xmlns:a16="http://schemas.microsoft.com/office/drawing/2014/main" id="{50D0BD3B-BE3A-423D-8AE7-87A65BA4E7AC}"/>
              </a:ext>
            </a:extLst>
          </p:cNvPr>
          <p:cNvSpPr txBox="1"/>
          <p:nvPr/>
        </p:nvSpPr>
        <p:spPr>
          <a:xfrm>
            <a:off x="2571092" y="397267"/>
            <a:ext cx="5810051" cy="1469633"/>
          </a:xfrm>
          <a:prstGeom prst="rect">
            <a:avLst/>
          </a:prstGeom>
        </p:spPr>
        <p:txBody>
          <a:bodyPr vert="horz" wrap="square" lIns="0" tIns="109220" rIns="0" bIns="0" rtlCol="0">
            <a:spAutoFit/>
          </a:bodyPr>
          <a:lstStyle/>
          <a:p>
            <a:pPr marR="5080">
              <a:lnSpc>
                <a:spcPct val="100000"/>
              </a:lnSpc>
              <a:spcBef>
                <a:spcPts val="860"/>
              </a:spcBef>
            </a:pPr>
            <a:r>
              <a:rPr lang="en-US" sz="2300" dirty="0">
                <a:solidFill>
                  <a:srgbClr val="202878"/>
                </a:solidFill>
                <a:latin typeface="Calibri"/>
                <a:cs typeface="Calibri"/>
              </a:rPr>
              <a:t>TRƯỜNG ĐẠI HỌC</a:t>
            </a:r>
            <a:endParaRPr lang="en-US" sz="2300" dirty="0">
              <a:latin typeface="Calibri"/>
              <a:cs typeface="Calibri"/>
            </a:endParaRPr>
          </a:p>
          <a:p>
            <a:pPr marR="10160">
              <a:lnSpc>
                <a:spcPct val="100000"/>
              </a:lnSpc>
              <a:spcBef>
                <a:spcPts val="755"/>
              </a:spcBef>
            </a:pPr>
            <a:r>
              <a:rPr lang="en-US" sz="2800" b="1" dirty="0">
                <a:solidFill>
                  <a:srgbClr val="202878"/>
                </a:solidFill>
                <a:latin typeface="Calibri"/>
                <a:cs typeface="Calibri"/>
              </a:rPr>
              <a:t>SƯ PHẠM KỸ THUẬT TP. HỒ CHÍ MINH</a:t>
            </a:r>
          </a:p>
          <a:p>
            <a:pPr marR="10160">
              <a:lnSpc>
                <a:spcPct val="100000"/>
              </a:lnSpc>
              <a:spcBef>
                <a:spcPts val="755"/>
              </a:spcBef>
            </a:pPr>
            <a:r>
              <a:rPr lang="en-US" sz="2400" dirty="0">
                <a:solidFill>
                  <a:srgbClr val="202878"/>
                </a:solidFill>
                <a:latin typeface="Calibri"/>
                <a:cs typeface="Calibri"/>
              </a:rPr>
              <a:t>HCMC University of Technology and Education </a:t>
            </a:r>
            <a:endParaRPr sz="2400" dirty="0">
              <a:solidFill>
                <a:srgbClr val="202878"/>
              </a:solidFill>
              <a:latin typeface="Calibri"/>
              <a:cs typeface="Calibri"/>
            </a:endParaRPr>
          </a:p>
        </p:txBody>
      </p:sp>
      <p:sp>
        <p:nvSpPr>
          <p:cNvPr id="28" name="object 8">
            <a:extLst>
              <a:ext uri="{FF2B5EF4-FFF2-40B4-BE49-F238E27FC236}">
                <a16:creationId xmlns:a16="http://schemas.microsoft.com/office/drawing/2014/main" id="{5089D248-1F0C-40E7-A38B-A78B0965DC37}"/>
              </a:ext>
            </a:extLst>
          </p:cNvPr>
          <p:cNvSpPr txBox="1"/>
          <p:nvPr/>
        </p:nvSpPr>
        <p:spPr>
          <a:xfrm>
            <a:off x="6520711" y="2329180"/>
            <a:ext cx="5588635" cy="756920"/>
          </a:xfrm>
          <a:prstGeom prst="rect">
            <a:avLst/>
          </a:prstGeom>
        </p:spPr>
        <p:txBody>
          <a:bodyPr vert="horz" wrap="square" lIns="0" tIns="12700" rIns="0" bIns="0" rtlCol="0">
            <a:spAutoFit/>
          </a:bodyPr>
          <a:lstStyle/>
          <a:p>
            <a:pPr marL="12700">
              <a:lnSpc>
                <a:spcPct val="100000"/>
              </a:lnSpc>
              <a:spcBef>
                <a:spcPts val="100"/>
              </a:spcBef>
            </a:pPr>
            <a:r>
              <a:rPr lang="en-US" sz="4800" b="1" dirty="0">
                <a:solidFill>
                  <a:srgbClr val="202878"/>
                </a:solidFill>
                <a:latin typeface="Calibri"/>
                <a:cs typeface="Calibri"/>
              </a:rPr>
              <a:t>BÁO CÁO </a:t>
            </a:r>
            <a:r>
              <a:rPr sz="4800" b="1" dirty="0">
                <a:solidFill>
                  <a:srgbClr val="202878"/>
                </a:solidFill>
                <a:latin typeface="Calibri"/>
                <a:cs typeface="Calibri"/>
              </a:rPr>
              <a:t>MÔN</a:t>
            </a:r>
            <a:r>
              <a:rPr sz="4800" b="1" spc="-35" dirty="0">
                <a:solidFill>
                  <a:srgbClr val="202878"/>
                </a:solidFill>
                <a:latin typeface="Calibri"/>
                <a:cs typeface="Calibri"/>
              </a:rPr>
              <a:t> </a:t>
            </a:r>
            <a:r>
              <a:rPr sz="4800" b="1" spc="-25" dirty="0">
                <a:solidFill>
                  <a:srgbClr val="202878"/>
                </a:solidFill>
                <a:latin typeface="Calibri"/>
                <a:cs typeface="Calibri"/>
              </a:rPr>
              <a:t>HỌC</a:t>
            </a:r>
            <a:endParaRPr sz="4800" dirty="0">
              <a:latin typeface="Calibri"/>
              <a:cs typeface="Calibri"/>
            </a:endParaRPr>
          </a:p>
        </p:txBody>
      </p:sp>
      <p:pic>
        <p:nvPicPr>
          <p:cNvPr id="29" name="object 7">
            <a:extLst>
              <a:ext uri="{FF2B5EF4-FFF2-40B4-BE49-F238E27FC236}">
                <a16:creationId xmlns:a16="http://schemas.microsoft.com/office/drawing/2014/main" id="{9E1C9323-7612-4056-9278-A21415FA1D00}"/>
              </a:ext>
            </a:extLst>
          </p:cNvPr>
          <p:cNvPicPr/>
          <p:nvPr/>
        </p:nvPicPr>
        <p:blipFill>
          <a:blip r:embed="rId9" cstate="print"/>
          <a:stretch>
            <a:fillRect/>
          </a:stretch>
        </p:blipFill>
        <p:spPr>
          <a:xfrm>
            <a:off x="7547534" y="4061333"/>
            <a:ext cx="3803523" cy="1920367"/>
          </a:xfrm>
          <a:prstGeom prst="rect">
            <a:avLst/>
          </a:prstGeom>
        </p:spPr>
      </p:pic>
      <p:sp>
        <p:nvSpPr>
          <p:cNvPr id="30" name="object 8">
            <a:extLst>
              <a:ext uri="{FF2B5EF4-FFF2-40B4-BE49-F238E27FC236}">
                <a16:creationId xmlns:a16="http://schemas.microsoft.com/office/drawing/2014/main" id="{56924D34-5881-46F6-9943-5EB7BBE075D5}"/>
              </a:ext>
            </a:extLst>
          </p:cNvPr>
          <p:cNvSpPr txBox="1"/>
          <p:nvPr/>
        </p:nvSpPr>
        <p:spPr>
          <a:xfrm>
            <a:off x="7297595" y="3281292"/>
            <a:ext cx="4034865"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202878"/>
                </a:solidFill>
                <a:latin typeface="Calibri"/>
                <a:cs typeface="Calibri"/>
              </a:rPr>
              <a:t>LẬP TRÌNH PYTHON</a:t>
            </a:r>
            <a:endParaRPr sz="3600" dirty="0">
              <a:latin typeface="Calibri"/>
              <a:cs typeface="Calibri"/>
            </a:endParaRPr>
          </a:p>
        </p:txBody>
      </p:sp>
      <p:sp>
        <p:nvSpPr>
          <p:cNvPr id="33" name="object 8">
            <a:extLst>
              <a:ext uri="{FF2B5EF4-FFF2-40B4-BE49-F238E27FC236}">
                <a16:creationId xmlns:a16="http://schemas.microsoft.com/office/drawing/2014/main" id="{6FEFDA9A-4D73-42EE-A5B6-AEC8172367E5}"/>
              </a:ext>
            </a:extLst>
          </p:cNvPr>
          <p:cNvSpPr txBox="1"/>
          <p:nvPr/>
        </p:nvSpPr>
        <p:spPr>
          <a:xfrm>
            <a:off x="3111978" y="6522369"/>
            <a:ext cx="12230016" cy="936154"/>
          </a:xfrm>
          <a:prstGeom prst="rect">
            <a:avLst/>
          </a:prstGeom>
        </p:spPr>
        <p:txBody>
          <a:bodyPr vert="horz" wrap="square" lIns="0" tIns="12700" rIns="0" bIns="0" rtlCol="0">
            <a:spAutoFit/>
          </a:bodyPr>
          <a:lstStyle/>
          <a:p>
            <a:pPr marL="12700">
              <a:lnSpc>
                <a:spcPct val="100000"/>
              </a:lnSpc>
              <a:spcBef>
                <a:spcPts val="100"/>
              </a:spcBef>
            </a:pPr>
            <a:r>
              <a:rPr lang="en-US" sz="6000" b="1" dirty="0">
                <a:solidFill>
                  <a:srgbClr val="202878"/>
                </a:solidFill>
                <a:latin typeface="Calibri"/>
                <a:cs typeface="Calibri"/>
              </a:rPr>
              <a:t>ĐỀ TÀI: PHÂN TÍCH DỮ LIỆU TITANIC</a:t>
            </a:r>
            <a:endParaRPr sz="6000" b="1" dirty="0">
              <a:solidFill>
                <a:srgbClr val="202878"/>
              </a:solidFill>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544982" flipH="1" flipV="1">
            <a:off x="-1061627" y="2488643"/>
            <a:ext cx="7187018" cy="4794449"/>
          </a:xfrm>
          <a:custGeom>
            <a:avLst/>
            <a:gdLst/>
            <a:ahLst/>
            <a:cxnLst/>
            <a:rect l="l" t="t" r="r" b="b"/>
            <a:pathLst>
              <a:path w="7187018" h="4794449">
                <a:moveTo>
                  <a:pt x="7187018" y="4794449"/>
                </a:moveTo>
                <a:lnTo>
                  <a:pt x="0" y="4794449"/>
                </a:lnTo>
                <a:lnTo>
                  <a:pt x="0" y="0"/>
                </a:lnTo>
                <a:lnTo>
                  <a:pt x="7187018" y="0"/>
                </a:lnTo>
                <a:lnTo>
                  <a:pt x="7187018" y="4794449"/>
                </a:lnTo>
                <a:close/>
              </a:path>
            </a:pathLst>
          </a:custGeom>
          <a:blipFill>
            <a:blip r:embed="rId3"/>
            <a:stretch>
              <a:fillRect/>
            </a:stretch>
          </a:blipFill>
        </p:spPr>
      </p:sp>
      <p:sp>
        <p:nvSpPr>
          <p:cNvPr id="4" name="Freeform 4"/>
          <p:cNvSpPr/>
          <p:nvPr/>
        </p:nvSpPr>
        <p:spPr>
          <a:xfrm rot="-213070">
            <a:off x="2133234" y="1224437"/>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4"/>
            <a:stretch>
              <a:fillRect/>
            </a:stretch>
          </a:blipFill>
        </p:spPr>
      </p:sp>
      <p:sp>
        <p:nvSpPr>
          <p:cNvPr id="5" name="Freeform 5"/>
          <p:cNvSpPr/>
          <p:nvPr/>
        </p:nvSpPr>
        <p:spPr>
          <a:xfrm rot="5400000" flipV="1">
            <a:off x="7399403" y="372455"/>
            <a:ext cx="15194115" cy="10135970"/>
          </a:xfrm>
          <a:custGeom>
            <a:avLst/>
            <a:gdLst/>
            <a:ahLst/>
            <a:cxnLst/>
            <a:rect l="l" t="t" r="r" b="b"/>
            <a:pathLst>
              <a:path w="15194115" h="10135970">
                <a:moveTo>
                  <a:pt x="0" y="10135970"/>
                </a:moveTo>
                <a:lnTo>
                  <a:pt x="15194114" y="10135970"/>
                </a:lnTo>
                <a:lnTo>
                  <a:pt x="15194114" y="0"/>
                </a:lnTo>
                <a:lnTo>
                  <a:pt x="0" y="0"/>
                </a:lnTo>
                <a:lnTo>
                  <a:pt x="0" y="10135970"/>
                </a:lnTo>
                <a:close/>
              </a:path>
            </a:pathLst>
          </a:custGeom>
          <a:blipFill>
            <a:blip r:embed="rId3"/>
            <a:stretch>
              <a:fillRect/>
            </a:stretch>
          </a:blipFill>
        </p:spPr>
      </p:sp>
      <p:sp>
        <p:nvSpPr>
          <p:cNvPr id="6" name="Freeform 6"/>
          <p:cNvSpPr/>
          <p:nvPr/>
        </p:nvSpPr>
        <p:spPr>
          <a:xfrm rot="-181145">
            <a:off x="904159" y="2148501"/>
            <a:ext cx="3514284" cy="5932762"/>
          </a:xfrm>
          <a:custGeom>
            <a:avLst/>
            <a:gdLst/>
            <a:ahLst/>
            <a:cxnLst/>
            <a:rect l="l" t="t" r="r" b="b"/>
            <a:pathLst>
              <a:path w="3514284" h="5932762">
                <a:moveTo>
                  <a:pt x="0" y="0"/>
                </a:moveTo>
                <a:lnTo>
                  <a:pt x="3514285" y="0"/>
                </a:lnTo>
                <a:lnTo>
                  <a:pt x="3514285" y="5932762"/>
                </a:lnTo>
                <a:lnTo>
                  <a:pt x="0" y="5932762"/>
                </a:lnTo>
                <a:lnTo>
                  <a:pt x="0" y="0"/>
                </a:lnTo>
                <a:close/>
              </a:path>
            </a:pathLst>
          </a:custGeom>
          <a:blipFill>
            <a:blip r:embed="rId5"/>
            <a:stretch>
              <a:fillRect l="-76693" r="-76693"/>
            </a:stretch>
          </a:blipFill>
        </p:spPr>
      </p:sp>
      <p:sp>
        <p:nvSpPr>
          <p:cNvPr id="7" name="Freeform 7"/>
          <p:cNvSpPr/>
          <p:nvPr/>
        </p:nvSpPr>
        <p:spPr>
          <a:xfrm>
            <a:off x="10811379" y="2431948"/>
            <a:ext cx="5333130" cy="164842"/>
          </a:xfrm>
          <a:custGeom>
            <a:avLst/>
            <a:gdLst/>
            <a:ahLst/>
            <a:cxnLst/>
            <a:rect l="l" t="t" r="r" b="b"/>
            <a:pathLst>
              <a:path w="5333130" h="164842">
                <a:moveTo>
                  <a:pt x="0" y="0"/>
                </a:moveTo>
                <a:lnTo>
                  <a:pt x="5333130" y="0"/>
                </a:lnTo>
                <a:lnTo>
                  <a:pt x="5333130" y="164842"/>
                </a:lnTo>
                <a:lnTo>
                  <a:pt x="0" y="164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rot="-202858">
            <a:off x="16374" y="7113080"/>
            <a:ext cx="1524767" cy="1718794"/>
            <a:chOff x="0" y="0"/>
            <a:chExt cx="2033023" cy="2291725"/>
          </a:xfrm>
        </p:grpSpPr>
        <p:sp>
          <p:nvSpPr>
            <p:cNvPr id="9" name="Freeform 9"/>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8">
                <a:alphaModFix amt="70000"/>
              </a:blip>
              <a:stretch>
                <a:fillRect r="-74807"/>
              </a:stretch>
            </a:blipFill>
          </p:spPr>
        </p:sp>
        <p:sp>
          <p:nvSpPr>
            <p:cNvPr id="10" name="Freeform 10"/>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8">
                <a:alphaModFix amt="70000"/>
              </a:blip>
              <a:stretch>
                <a:fillRect l="-93644"/>
              </a:stretch>
            </a:blipFill>
          </p:spPr>
        </p:sp>
      </p:grpSp>
      <p:sp>
        <p:nvSpPr>
          <p:cNvPr id="11" name="Freeform 11"/>
          <p:cNvSpPr/>
          <p:nvPr/>
        </p:nvSpPr>
        <p:spPr>
          <a:xfrm rot="5912487">
            <a:off x="8684774" y="-453406"/>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8">
              <a:alphaModFix amt="70000"/>
            </a:blip>
            <a:stretch>
              <a:fillRect l="-93644"/>
            </a:stretch>
          </a:blipFill>
        </p:spPr>
      </p:sp>
      <p:sp>
        <p:nvSpPr>
          <p:cNvPr id="12" name="Freeform 12"/>
          <p:cNvSpPr/>
          <p:nvPr/>
        </p:nvSpPr>
        <p:spPr>
          <a:xfrm>
            <a:off x="15671452" y="-1914234"/>
            <a:ext cx="4569612" cy="4209589"/>
          </a:xfrm>
          <a:custGeom>
            <a:avLst/>
            <a:gdLst/>
            <a:ahLst/>
            <a:cxnLst/>
            <a:rect l="l" t="t" r="r" b="b"/>
            <a:pathLst>
              <a:path w="4569612" h="4209589">
                <a:moveTo>
                  <a:pt x="0" y="0"/>
                </a:moveTo>
                <a:lnTo>
                  <a:pt x="4569612" y="0"/>
                </a:lnTo>
                <a:lnTo>
                  <a:pt x="4569612" y="4209589"/>
                </a:lnTo>
                <a:lnTo>
                  <a:pt x="0" y="4209589"/>
                </a:lnTo>
                <a:lnTo>
                  <a:pt x="0" y="0"/>
                </a:lnTo>
                <a:close/>
              </a:path>
            </a:pathLst>
          </a:custGeom>
          <a:blipFill>
            <a:blip r:embed="rId9"/>
            <a:stretch>
              <a:fillRect t="-237906"/>
            </a:stretch>
          </a:blipFill>
        </p:spPr>
      </p:sp>
      <p:sp>
        <p:nvSpPr>
          <p:cNvPr id="13" name="Freeform 13"/>
          <p:cNvSpPr/>
          <p:nvPr/>
        </p:nvSpPr>
        <p:spPr>
          <a:xfrm rot="-5270522" flipH="1">
            <a:off x="3971082" y="4051198"/>
            <a:ext cx="6502927" cy="4338092"/>
          </a:xfrm>
          <a:custGeom>
            <a:avLst/>
            <a:gdLst/>
            <a:ahLst/>
            <a:cxnLst/>
            <a:rect l="l" t="t" r="r" b="b"/>
            <a:pathLst>
              <a:path w="6502927" h="4338092">
                <a:moveTo>
                  <a:pt x="6502927" y="0"/>
                </a:moveTo>
                <a:lnTo>
                  <a:pt x="0" y="0"/>
                </a:lnTo>
                <a:lnTo>
                  <a:pt x="0" y="4338092"/>
                </a:lnTo>
                <a:lnTo>
                  <a:pt x="6502927" y="4338092"/>
                </a:lnTo>
                <a:lnTo>
                  <a:pt x="6502927" y="0"/>
                </a:lnTo>
                <a:close/>
              </a:path>
            </a:pathLst>
          </a:custGeom>
          <a:blipFill>
            <a:blip r:embed="rId3"/>
            <a:stretch>
              <a:fillRect/>
            </a:stretch>
          </a:blipFill>
        </p:spPr>
      </p:sp>
      <p:sp>
        <p:nvSpPr>
          <p:cNvPr id="14" name="Freeform 14"/>
          <p:cNvSpPr/>
          <p:nvPr/>
        </p:nvSpPr>
        <p:spPr>
          <a:xfrm rot="61389">
            <a:off x="7107626" y="2906844"/>
            <a:ext cx="463616" cy="472475"/>
          </a:xfrm>
          <a:custGeom>
            <a:avLst/>
            <a:gdLst/>
            <a:ahLst/>
            <a:cxnLst/>
            <a:rect l="l" t="t" r="r" b="b"/>
            <a:pathLst>
              <a:path w="463616" h="472475">
                <a:moveTo>
                  <a:pt x="0" y="0"/>
                </a:moveTo>
                <a:lnTo>
                  <a:pt x="463616" y="0"/>
                </a:lnTo>
                <a:lnTo>
                  <a:pt x="463616" y="472475"/>
                </a:lnTo>
                <a:lnTo>
                  <a:pt x="0" y="472475"/>
                </a:lnTo>
                <a:lnTo>
                  <a:pt x="0" y="0"/>
                </a:lnTo>
                <a:close/>
              </a:path>
            </a:pathLst>
          </a:custGeom>
          <a:blipFill>
            <a:blip r:embed="rId4"/>
            <a:stretch>
              <a:fillRect/>
            </a:stretch>
          </a:blipFill>
        </p:spPr>
      </p:sp>
      <p:sp>
        <p:nvSpPr>
          <p:cNvPr id="15" name="Freeform 15"/>
          <p:cNvSpPr/>
          <p:nvPr/>
        </p:nvSpPr>
        <p:spPr>
          <a:xfrm rot="128385">
            <a:off x="5516613" y="3585108"/>
            <a:ext cx="3396840" cy="5173880"/>
          </a:xfrm>
          <a:custGeom>
            <a:avLst/>
            <a:gdLst/>
            <a:ahLst/>
            <a:cxnLst/>
            <a:rect l="l" t="t" r="r" b="b"/>
            <a:pathLst>
              <a:path w="3396840" h="5173880">
                <a:moveTo>
                  <a:pt x="0" y="0"/>
                </a:moveTo>
                <a:lnTo>
                  <a:pt x="3396840" y="0"/>
                </a:lnTo>
                <a:lnTo>
                  <a:pt x="3396840" y="5173880"/>
                </a:lnTo>
                <a:lnTo>
                  <a:pt x="0" y="5173880"/>
                </a:lnTo>
                <a:lnTo>
                  <a:pt x="0" y="0"/>
                </a:lnTo>
                <a:close/>
              </a:path>
            </a:pathLst>
          </a:custGeom>
          <a:blipFill>
            <a:blip r:embed="rId10"/>
            <a:stretch>
              <a:fillRect l="-64307" r="-64307"/>
            </a:stretch>
          </a:blipFill>
        </p:spPr>
      </p:sp>
      <p:grpSp>
        <p:nvGrpSpPr>
          <p:cNvPr id="19" name="Group 19"/>
          <p:cNvGrpSpPr/>
          <p:nvPr/>
        </p:nvGrpSpPr>
        <p:grpSpPr>
          <a:xfrm rot="1539094">
            <a:off x="7871183" y="8859949"/>
            <a:ext cx="5877915" cy="5105374"/>
            <a:chOff x="0" y="0"/>
            <a:chExt cx="2253841" cy="1957616"/>
          </a:xfrm>
        </p:grpSpPr>
        <p:sp>
          <p:nvSpPr>
            <p:cNvPr id="20" name="Freeform 20"/>
            <p:cNvSpPr/>
            <p:nvPr/>
          </p:nvSpPr>
          <p:spPr>
            <a:xfrm>
              <a:off x="-2540" y="-2540"/>
              <a:ext cx="2256381" cy="1955212"/>
            </a:xfrm>
            <a:custGeom>
              <a:avLst/>
              <a:gdLst/>
              <a:ahLst/>
              <a:cxnLst/>
              <a:rect l="l" t="t" r="r" b="b"/>
              <a:pathLst>
                <a:path w="2256381" h="1955212">
                  <a:moveTo>
                    <a:pt x="2255176" y="1730285"/>
                  </a:moveTo>
                  <a:cubicBezTo>
                    <a:pt x="2253970" y="1242116"/>
                    <a:pt x="2239507" y="582162"/>
                    <a:pt x="2239507" y="95230"/>
                  </a:cubicBezTo>
                  <a:cubicBezTo>
                    <a:pt x="2239507" y="87815"/>
                    <a:pt x="2240712" y="80400"/>
                    <a:pt x="2240712" y="74220"/>
                  </a:cubicBezTo>
                  <a:cubicBezTo>
                    <a:pt x="2239507" y="72985"/>
                    <a:pt x="2238302" y="72985"/>
                    <a:pt x="2237097" y="71749"/>
                  </a:cubicBezTo>
                  <a:cubicBezTo>
                    <a:pt x="2237097" y="71749"/>
                    <a:pt x="2235891" y="72985"/>
                    <a:pt x="2235891" y="74220"/>
                  </a:cubicBezTo>
                  <a:cubicBezTo>
                    <a:pt x="2233481" y="80400"/>
                    <a:pt x="2228660" y="80400"/>
                    <a:pt x="2223839" y="80400"/>
                  </a:cubicBezTo>
                  <a:cubicBezTo>
                    <a:pt x="2217812" y="79164"/>
                    <a:pt x="2211786" y="72985"/>
                    <a:pt x="2204555" y="75456"/>
                  </a:cubicBezTo>
                  <a:cubicBezTo>
                    <a:pt x="2202144" y="76692"/>
                    <a:pt x="2197323" y="74220"/>
                    <a:pt x="2196118" y="71749"/>
                  </a:cubicBezTo>
                  <a:cubicBezTo>
                    <a:pt x="2192502" y="66805"/>
                    <a:pt x="2187681" y="66805"/>
                    <a:pt x="2182860" y="69277"/>
                  </a:cubicBezTo>
                  <a:cubicBezTo>
                    <a:pt x="2180449" y="70513"/>
                    <a:pt x="2178039" y="69277"/>
                    <a:pt x="2175628" y="69277"/>
                  </a:cubicBezTo>
                  <a:cubicBezTo>
                    <a:pt x="2172013" y="69277"/>
                    <a:pt x="2167191" y="68041"/>
                    <a:pt x="2163576" y="66805"/>
                  </a:cubicBezTo>
                  <a:cubicBezTo>
                    <a:pt x="2162370" y="66805"/>
                    <a:pt x="2159960" y="65569"/>
                    <a:pt x="2158755" y="65569"/>
                  </a:cubicBezTo>
                  <a:cubicBezTo>
                    <a:pt x="2155139" y="64333"/>
                    <a:pt x="2151523" y="60626"/>
                    <a:pt x="2147907" y="65569"/>
                  </a:cubicBezTo>
                  <a:cubicBezTo>
                    <a:pt x="2147907" y="65569"/>
                    <a:pt x="2145497" y="65569"/>
                    <a:pt x="2144291" y="64333"/>
                  </a:cubicBezTo>
                  <a:cubicBezTo>
                    <a:pt x="2143086" y="61862"/>
                    <a:pt x="2141881" y="58154"/>
                    <a:pt x="2140676" y="55682"/>
                  </a:cubicBezTo>
                  <a:cubicBezTo>
                    <a:pt x="2138265" y="51975"/>
                    <a:pt x="2138265" y="45795"/>
                    <a:pt x="2134649" y="43324"/>
                  </a:cubicBezTo>
                  <a:cubicBezTo>
                    <a:pt x="2132239" y="42088"/>
                    <a:pt x="2131034" y="40852"/>
                    <a:pt x="2129828" y="38380"/>
                  </a:cubicBezTo>
                  <a:cubicBezTo>
                    <a:pt x="2129828" y="37144"/>
                    <a:pt x="2127418" y="35908"/>
                    <a:pt x="2127418" y="34673"/>
                  </a:cubicBezTo>
                  <a:lnTo>
                    <a:pt x="2123802" y="30965"/>
                  </a:lnTo>
                  <a:cubicBezTo>
                    <a:pt x="2122597" y="28493"/>
                    <a:pt x="2121391" y="24786"/>
                    <a:pt x="2118981" y="23550"/>
                  </a:cubicBezTo>
                  <a:cubicBezTo>
                    <a:pt x="2114160" y="19842"/>
                    <a:pt x="2112955" y="14899"/>
                    <a:pt x="2115365" y="8719"/>
                  </a:cubicBezTo>
                  <a:cubicBezTo>
                    <a:pt x="2111749" y="7483"/>
                    <a:pt x="2109339" y="5012"/>
                    <a:pt x="2105723" y="5012"/>
                  </a:cubicBezTo>
                  <a:cubicBezTo>
                    <a:pt x="2091260" y="6248"/>
                    <a:pt x="2075592" y="8719"/>
                    <a:pt x="2061128" y="9955"/>
                  </a:cubicBezTo>
                  <a:cubicBezTo>
                    <a:pt x="2058718" y="9955"/>
                    <a:pt x="2055102" y="11191"/>
                    <a:pt x="2053897" y="12427"/>
                  </a:cubicBezTo>
                  <a:cubicBezTo>
                    <a:pt x="2044255" y="18606"/>
                    <a:pt x="2034612" y="13663"/>
                    <a:pt x="2024970" y="12427"/>
                  </a:cubicBezTo>
                  <a:cubicBezTo>
                    <a:pt x="2017739" y="12427"/>
                    <a:pt x="2010507" y="8719"/>
                    <a:pt x="2003276" y="7483"/>
                  </a:cubicBezTo>
                  <a:cubicBezTo>
                    <a:pt x="1994839" y="6248"/>
                    <a:pt x="1987607" y="7483"/>
                    <a:pt x="1979171" y="6248"/>
                  </a:cubicBezTo>
                  <a:cubicBezTo>
                    <a:pt x="1977965" y="6248"/>
                    <a:pt x="1976760" y="5012"/>
                    <a:pt x="1975555" y="3776"/>
                  </a:cubicBezTo>
                  <a:cubicBezTo>
                    <a:pt x="1973144" y="0"/>
                    <a:pt x="1968323" y="1270"/>
                    <a:pt x="1965913" y="2540"/>
                  </a:cubicBezTo>
                  <a:cubicBezTo>
                    <a:pt x="1962297" y="5012"/>
                    <a:pt x="1961092" y="8719"/>
                    <a:pt x="1958681" y="12427"/>
                  </a:cubicBezTo>
                  <a:cubicBezTo>
                    <a:pt x="1952655" y="13663"/>
                    <a:pt x="1944218" y="14899"/>
                    <a:pt x="1938192" y="18606"/>
                  </a:cubicBezTo>
                  <a:cubicBezTo>
                    <a:pt x="1933371" y="21078"/>
                    <a:pt x="1930960" y="22314"/>
                    <a:pt x="1927344" y="19842"/>
                  </a:cubicBezTo>
                  <a:lnTo>
                    <a:pt x="1926139" y="21078"/>
                  </a:lnTo>
                  <a:cubicBezTo>
                    <a:pt x="1928549" y="23550"/>
                    <a:pt x="1929755" y="27257"/>
                    <a:pt x="1932165" y="29729"/>
                  </a:cubicBezTo>
                  <a:cubicBezTo>
                    <a:pt x="1928549" y="30965"/>
                    <a:pt x="1923728" y="33437"/>
                    <a:pt x="1921318" y="32201"/>
                  </a:cubicBezTo>
                  <a:cubicBezTo>
                    <a:pt x="1915292" y="30965"/>
                    <a:pt x="1912881" y="33437"/>
                    <a:pt x="1908060" y="35908"/>
                  </a:cubicBezTo>
                  <a:cubicBezTo>
                    <a:pt x="1903239" y="39616"/>
                    <a:pt x="1897213" y="42088"/>
                    <a:pt x="1892392" y="44560"/>
                  </a:cubicBezTo>
                  <a:cubicBezTo>
                    <a:pt x="1891186" y="44560"/>
                    <a:pt x="1889981" y="44560"/>
                    <a:pt x="1888776" y="43324"/>
                  </a:cubicBezTo>
                  <a:cubicBezTo>
                    <a:pt x="1887570" y="43324"/>
                    <a:pt x="1886365" y="42088"/>
                    <a:pt x="1886365" y="42088"/>
                  </a:cubicBezTo>
                  <a:cubicBezTo>
                    <a:pt x="1880339" y="44560"/>
                    <a:pt x="1874313" y="47031"/>
                    <a:pt x="1868286" y="44560"/>
                  </a:cubicBezTo>
                  <a:cubicBezTo>
                    <a:pt x="1867081" y="44560"/>
                    <a:pt x="1867081" y="45795"/>
                    <a:pt x="1865876" y="45795"/>
                  </a:cubicBezTo>
                  <a:cubicBezTo>
                    <a:pt x="1858644" y="48267"/>
                    <a:pt x="1853823" y="56918"/>
                    <a:pt x="1844181" y="56918"/>
                  </a:cubicBezTo>
                  <a:cubicBezTo>
                    <a:pt x="1836950" y="56918"/>
                    <a:pt x="1829718" y="63098"/>
                    <a:pt x="1822486" y="63098"/>
                  </a:cubicBezTo>
                  <a:cubicBezTo>
                    <a:pt x="1814049" y="64333"/>
                    <a:pt x="1806818" y="66805"/>
                    <a:pt x="1799586" y="70513"/>
                  </a:cubicBezTo>
                  <a:cubicBezTo>
                    <a:pt x="1797176" y="71749"/>
                    <a:pt x="1794765" y="71749"/>
                    <a:pt x="1793560" y="71749"/>
                  </a:cubicBezTo>
                  <a:cubicBezTo>
                    <a:pt x="1787534" y="69277"/>
                    <a:pt x="1783918" y="72985"/>
                    <a:pt x="1781507" y="76692"/>
                  </a:cubicBezTo>
                  <a:cubicBezTo>
                    <a:pt x="1775481" y="85343"/>
                    <a:pt x="1765839" y="87815"/>
                    <a:pt x="1757402" y="90287"/>
                  </a:cubicBezTo>
                  <a:cubicBezTo>
                    <a:pt x="1746555" y="92758"/>
                    <a:pt x="1735707" y="93994"/>
                    <a:pt x="1724860" y="95230"/>
                  </a:cubicBezTo>
                  <a:cubicBezTo>
                    <a:pt x="1723655" y="95230"/>
                    <a:pt x="1722450" y="98938"/>
                    <a:pt x="1720039" y="100174"/>
                  </a:cubicBezTo>
                  <a:cubicBezTo>
                    <a:pt x="1718834" y="100174"/>
                    <a:pt x="1717629" y="98938"/>
                    <a:pt x="1717629" y="98938"/>
                  </a:cubicBezTo>
                  <a:cubicBezTo>
                    <a:pt x="1711602" y="106353"/>
                    <a:pt x="1707986" y="117476"/>
                    <a:pt x="1695934" y="116240"/>
                  </a:cubicBezTo>
                  <a:lnTo>
                    <a:pt x="1694729" y="116240"/>
                  </a:lnTo>
                  <a:cubicBezTo>
                    <a:pt x="1685086" y="122419"/>
                    <a:pt x="1675444" y="119948"/>
                    <a:pt x="1667007" y="117476"/>
                  </a:cubicBezTo>
                  <a:cubicBezTo>
                    <a:pt x="1664597" y="117476"/>
                    <a:pt x="1660981" y="115004"/>
                    <a:pt x="1659776" y="112532"/>
                  </a:cubicBezTo>
                  <a:cubicBezTo>
                    <a:pt x="1656160" y="105117"/>
                    <a:pt x="1646518" y="102645"/>
                    <a:pt x="1639286" y="105117"/>
                  </a:cubicBezTo>
                  <a:cubicBezTo>
                    <a:pt x="1633260" y="107589"/>
                    <a:pt x="1627234" y="108825"/>
                    <a:pt x="1621207" y="111296"/>
                  </a:cubicBezTo>
                  <a:cubicBezTo>
                    <a:pt x="1611566" y="113768"/>
                    <a:pt x="1603129" y="115004"/>
                    <a:pt x="1593487" y="110061"/>
                  </a:cubicBezTo>
                  <a:cubicBezTo>
                    <a:pt x="1583844" y="105117"/>
                    <a:pt x="1576613" y="108825"/>
                    <a:pt x="1571792" y="119948"/>
                  </a:cubicBezTo>
                  <a:cubicBezTo>
                    <a:pt x="1568176" y="127363"/>
                    <a:pt x="1558534" y="128599"/>
                    <a:pt x="1552508" y="122419"/>
                  </a:cubicBezTo>
                  <a:cubicBezTo>
                    <a:pt x="1548892" y="118712"/>
                    <a:pt x="1546481" y="119948"/>
                    <a:pt x="1542865" y="122419"/>
                  </a:cubicBezTo>
                  <a:lnTo>
                    <a:pt x="1535634" y="129834"/>
                  </a:lnTo>
                  <a:cubicBezTo>
                    <a:pt x="1534429" y="131070"/>
                    <a:pt x="1532018" y="131070"/>
                    <a:pt x="1530813" y="131070"/>
                  </a:cubicBezTo>
                  <a:lnTo>
                    <a:pt x="1523581" y="131070"/>
                  </a:lnTo>
                  <a:cubicBezTo>
                    <a:pt x="1518760" y="131070"/>
                    <a:pt x="1513939" y="129834"/>
                    <a:pt x="1509118" y="128599"/>
                  </a:cubicBezTo>
                  <a:cubicBezTo>
                    <a:pt x="1503092" y="127363"/>
                    <a:pt x="1498271" y="123655"/>
                    <a:pt x="1492244" y="122419"/>
                  </a:cubicBezTo>
                  <a:cubicBezTo>
                    <a:pt x="1482602" y="121183"/>
                    <a:pt x="1480192" y="112532"/>
                    <a:pt x="1476576" y="106353"/>
                  </a:cubicBezTo>
                  <a:cubicBezTo>
                    <a:pt x="1474165" y="102645"/>
                    <a:pt x="1469344" y="97702"/>
                    <a:pt x="1464523" y="98938"/>
                  </a:cubicBezTo>
                  <a:cubicBezTo>
                    <a:pt x="1459702" y="101409"/>
                    <a:pt x="1454881" y="98938"/>
                    <a:pt x="1451266" y="97702"/>
                  </a:cubicBezTo>
                  <a:cubicBezTo>
                    <a:pt x="1450060" y="97702"/>
                    <a:pt x="1447650" y="96466"/>
                    <a:pt x="1446445" y="96466"/>
                  </a:cubicBezTo>
                  <a:cubicBezTo>
                    <a:pt x="1438008" y="93994"/>
                    <a:pt x="1431981" y="98938"/>
                    <a:pt x="1425955" y="105117"/>
                  </a:cubicBezTo>
                  <a:lnTo>
                    <a:pt x="1421134" y="110061"/>
                  </a:lnTo>
                  <a:cubicBezTo>
                    <a:pt x="1419929" y="111296"/>
                    <a:pt x="1419929" y="113768"/>
                    <a:pt x="1418723" y="115004"/>
                  </a:cubicBezTo>
                  <a:cubicBezTo>
                    <a:pt x="1411492" y="121183"/>
                    <a:pt x="1404260" y="118712"/>
                    <a:pt x="1395823" y="115004"/>
                  </a:cubicBezTo>
                  <a:cubicBezTo>
                    <a:pt x="1388592" y="111296"/>
                    <a:pt x="1380155" y="115004"/>
                    <a:pt x="1377744" y="122419"/>
                  </a:cubicBezTo>
                  <a:cubicBezTo>
                    <a:pt x="1376539" y="127363"/>
                    <a:pt x="1375334" y="131070"/>
                    <a:pt x="1369308" y="133542"/>
                  </a:cubicBezTo>
                  <a:cubicBezTo>
                    <a:pt x="1363281" y="137250"/>
                    <a:pt x="1356050" y="139721"/>
                    <a:pt x="1354845" y="148373"/>
                  </a:cubicBezTo>
                  <a:cubicBezTo>
                    <a:pt x="1354845" y="149608"/>
                    <a:pt x="1353639" y="150844"/>
                    <a:pt x="1352434" y="150844"/>
                  </a:cubicBezTo>
                  <a:cubicBezTo>
                    <a:pt x="1348818" y="152080"/>
                    <a:pt x="1346408" y="153316"/>
                    <a:pt x="1342792" y="154552"/>
                  </a:cubicBezTo>
                  <a:lnTo>
                    <a:pt x="1331945" y="154552"/>
                  </a:lnTo>
                  <a:cubicBezTo>
                    <a:pt x="1324713" y="153316"/>
                    <a:pt x="1317481" y="150844"/>
                    <a:pt x="1310250" y="149608"/>
                  </a:cubicBezTo>
                  <a:cubicBezTo>
                    <a:pt x="1301813" y="148373"/>
                    <a:pt x="1294581" y="153316"/>
                    <a:pt x="1286144" y="154552"/>
                  </a:cubicBezTo>
                  <a:lnTo>
                    <a:pt x="1284939" y="155788"/>
                  </a:lnTo>
                  <a:cubicBezTo>
                    <a:pt x="1282529" y="159495"/>
                    <a:pt x="1278913" y="158259"/>
                    <a:pt x="1276502" y="155788"/>
                  </a:cubicBezTo>
                  <a:cubicBezTo>
                    <a:pt x="1271681" y="150844"/>
                    <a:pt x="1263245" y="149608"/>
                    <a:pt x="1257218" y="152080"/>
                  </a:cubicBezTo>
                  <a:cubicBezTo>
                    <a:pt x="1249987" y="155788"/>
                    <a:pt x="1242755" y="158259"/>
                    <a:pt x="1235524" y="160731"/>
                  </a:cubicBezTo>
                  <a:cubicBezTo>
                    <a:pt x="1233113" y="160731"/>
                    <a:pt x="1230702" y="159495"/>
                    <a:pt x="1229497" y="159495"/>
                  </a:cubicBezTo>
                  <a:cubicBezTo>
                    <a:pt x="1227087" y="159495"/>
                    <a:pt x="1223471" y="158259"/>
                    <a:pt x="1222266" y="159495"/>
                  </a:cubicBezTo>
                  <a:cubicBezTo>
                    <a:pt x="1212624" y="166911"/>
                    <a:pt x="1202981" y="164439"/>
                    <a:pt x="1194545" y="159495"/>
                  </a:cubicBezTo>
                  <a:cubicBezTo>
                    <a:pt x="1189724" y="157024"/>
                    <a:pt x="1182492" y="154552"/>
                    <a:pt x="1180081" y="147137"/>
                  </a:cubicBezTo>
                  <a:cubicBezTo>
                    <a:pt x="1178876" y="142193"/>
                    <a:pt x="1174055" y="137250"/>
                    <a:pt x="1170439" y="133542"/>
                  </a:cubicBezTo>
                  <a:cubicBezTo>
                    <a:pt x="1164413" y="127363"/>
                    <a:pt x="1158387" y="118712"/>
                    <a:pt x="1147539" y="118712"/>
                  </a:cubicBezTo>
                  <a:cubicBezTo>
                    <a:pt x="1145129" y="118712"/>
                    <a:pt x="1142718" y="113768"/>
                    <a:pt x="1141513" y="115004"/>
                  </a:cubicBezTo>
                  <a:cubicBezTo>
                    <a:pt x="1136692" y="116240"/>
                    <a:pt x="1136692" y="113768"/>
                    <a:pt x="1134281" y="111296"/>
                  </a:cubicBezTo>
                  <a:cubicBezTo>
                    <a:pt x="1131871" y="108825"/>
                    <a:pt x="1128255" y="106353"/>
                    <a:pt x="1125845" y="102645"/>
                  </a:cubicBezTo>
                  <a:cubicBezTo>
                    <a:pt x="1122229" y="97702"/>
                    <a:pt x="1118613" y="91523"/>
                    <a:pt x="1114997" y="86579"/>
                  </a:cubicBezTo>
                  <a:cubicBezTo>
                    <a:pt x="1111381" y="81636"/>
                    <a:pt x="1108971" y="75456"/>
                    <a:pt x="1105355" y="70513"/>
                  </a:cubicBezTo>
                  <a:cubicBezTo>
                    <a:pt x="1104150" y="69277"/>
                    <a:pt x="1100534" y="68041"/>
                    <a:pt x="1099329" y="69277"/>
                  </a:cubicBezTo>
                  <a:lnTo>
                    <a:pt x="1084866" y="76692"/>
                  </a:lnTo>
                  <a:cubicBezTo>
                    <a:pt x="1082455" y="77928"/>
                    <a:pt x="1081250" y="80400"/>
                    <a:pt x="1080045" y="82871"/>
                  </a:cubicBezTo>
                  <a:lnTo>
                    <a:pt x="1078839" y="81636"/>
                  </a:lnTo>
                  <a:cubicBezTo>
                    <a:pt x="1080045" y="77928"/>
                    <a:pt x="1081250" y="74220"/>
                    <a:pt x="1082455" y="72985"/>
                  </a:cubicBezTo>
                  <a:lnTo>
                    <a:pt x="1067992" y="69277"/>
                  </a:lnTo>
                  <a:cubicBezTo>
                    <a:pt x="1064376" y="68041"/>
                    <a:pt x="1058350" y="68041"/>
                    <a:pt x="1055939" y="68041"/>
                  </a:cubicBezTo>
                  <a:lnTo>
                    <a:pt x="1036655" y="68041"/>
                  </a:lnTo>
                  <a:cubicBezTo>
                    <a:pt x="1029424" y="68041"/>
                    <a:pt x="1023397" y="66805"/>
                    <a:pt x="1016166" y="68041"/>
                  </a:cubicBezTo>
                  <a:cubicBezTo>
                    <a:pt x="1011345" y="69277"/>
                    <a:pt x="1007729" y="66805"/>
                    <a:pt x="1004113" y="64333"/>
                  </a:cubicBezTo>
                  <a:cubicBezTo>
                    <a:pt x="994471" y="56918"/>
                    <a:pt x="984829" y="48267"/>
                    <a:pt x="971571" y="51975"/>
                  </a:cubicBezTo>
                  <a:cubicBezTo>
                    <a:pt x="970366" y="51975"/>
                    <a:pt x="967955" y="50739"/>
                    <a:pt x="966750" y="49503"/>
                  </a:cubicBezTo>
                  <a:cubicBezTo>
                    <a:pt x="963134" y="48267"/>
                    <a:pt x="960724" y="45795"/>
                    <a:pt x="955903" y="43324"/>
                  </a:cubicBezTo>
                  <a:cubicBezTo>
                    <a:pt x="955903" y="47031"/>
                    <a:pt x="955903" y="48267"/>
                    <a:pt x="957108" y="50739"/>
                  </a:cubicBezTo>
                  <a:cubicBezTo>
                    <a:pt x="954697" y="53211"/>
                    <a:pt x="953492" y="51975"/>
                    <a:pt x="952287" y="50739"/>
                  </a:cubicBezTo>
                  <a:cubicBezTo>
                    <a:pt x="951082" y="51975"/>
                    <a:pt x="949876" y="54446"/>
                    <a:pt x="948671" y="54446"/>
                  </a:cubicBezTo>
                  <a:cubicBezTo>
                    <a:pt x="942645" y="56918"/>
                    <a:pt x="936618" y="58154"/>
                    <a:pt x="930592" y="60626"/>
                  </a:cubicBezTo>
                  <a:cubicBezTo>
                    <a:pt x="928182" y="61862"/>
                    <a:pt x="925771" y="63098"/>
                    <a:pt x="924566" y="64333"/>
                  </a:cubicBezTo>
                  <a:cubicBezTo>
                    <a:pt x="919745" y="68041"/>
                    <a:pt x="916129" y="74220"/>
                    <a:pt x="907692" y="72985"/>
                  </a:cubicBezTo>
                  <a:cubicBezTo>
                    <a:pt x="906487" y="72985"/>
                    <a:pt x="904076" y="75456"/>
                    <a:pt x="901666" y="75456"/>
                  </a:cubicBezTo>
                  <a:cubicBezTo>
                    <a:pt x="899255" y="76692"/>
                    <a:pt x="895639" y="76692"/>
                    <a:pt x="893229" y="77928"/>
                  </a:cubicBezTo>
                  <a:lnTo>
                    <a:pt x="890818" y="77928"/>
                  </a:lnTo>
                  <a:cubicBezTo>
                    <a:pt x="883587" y="80400"/>
                    <a:pt x="877561" y="82871"/>
                    <a:pt x="870329" y="84107"/>
                  </a:cubicBezTo>
                  <a:lnTo>
                    <a:pt x="865508" y="84107"/>
                  </a:lnTo>
                  <a:cubicBezTo>
                    <a:pt x="859482" y="84107"/>
                    <a:pt x="854661" y="82871"/>
                    <a:pt x="848634" y="82871"/>
                  </a:cubicBezTo>
                  <a:cubicBezTo>
                    <a:pt x="842608" y="82871"/>
                    <a:pt x="836582" y="85343"/>
                    <a:pt x="830555" y="85343"/>
                  </a:cubicBezTo>
                  <a:cubicBezTo>
                    <a:pt x="823324" y="85343"/>
                    <a:pt x="814887" y="85343"/>
                    <a:pt x="808861" y="80400"/>
                  </a:cubicBezTo>
                  <a:cubicBezTo>
                    <a:pt x="807655" y="79164"/>
                    <a:pt x="804039" y="79164"/>
                    <a:pt x="801629" y="80400"/>
                  </a:cubicBezTo>
                  <a:cubicBezTo>
                    <a:pt x="793192" y="81636"/>
                    <a:pt x="784755" y="82871"/>
                    <a:pt x="777524" y="85343"/>
                  </a:cubicBezTo>
                  <a:cubicBezTo>
                    <a:pt x="770292" y="87815"/>
                    <a:pt x="766676" y="85343"/>
                    <a:pt x="764266" y="79164"/>
                  </a:cubicBezTo>
                  <a:cubicBezTo>
                    <a:pt x="763061" y="76692"/>
                    <a:pt x="760650" y="74220"/>
                    <a:pt x="758240" y="71749"/>
                  </a:cubicBezTo>
                  <a:cubicBezTo>
                    <a:pt x="754624" y="69277"/>
                    <a:pt x="751008" y="65569"/>
                    <a:pt x="747392" y="65569"/>
                  </a:cubicBezTo>
                  <a:cubicBezTo>
                    <a:pt x="738955" y="65569"/>
                    <a:pt x="734134" y="60626"/>
                    <a:pt x="728108" y="56918"/>
                  </a:cubicBezTo>
                  <a:cubicBezTo>
                    <a:pt x="718466" y="50739"/>
                    <a:pt x="710029" y="43324"/>
                    <a:pt x="697976" y="44560"/>
                  </a:cubicBezTo>
                  <a:lnTo>
                    <a:pt x="697976" y="38380"/>
                  </a:lnTo>
                  <a:cubicBezTo>
                    <a:pt x="700387" y="38380"/>
                    <a:pt x="702797" y="38380"/>
                    <a:pt x="705208" y="37144"/>
                  </a:cubicBezTo>
                  <a:cubicBezTo>
                    <a:pt x="701592" y="34673"/>
                    <a:pt x="701592" y="30965"/>
                    <a:pt x="699182" y="28493"/>
                  </a:cubicBezTo>
                  <a:cubicBezTo>
                    <a:pt x="694361" y="24786"/>
                    <a:pt x="689540" y="23550"/>
                    <a:pt x="684719" y="21078"/>
                  </a:cubicBezTo>
                  <a:cubicBezTo>
                    <a:pt x="681103" y="19842"/>
                    <a:pt x="676282" y="19842"/>
                    <a:pt x="678692" y="26022"/>
                  </a:cubicBezTo>
                  <a:cubicBezTo>
                    <a:pt x="672666" y="27257"/>
                    <a:pt x="667845" y="27257"/>
                    <a:pt x="665434" y="29729"/>
                  </a:cubicBezTo>
                  <a:cubicBezTo>
                    <a:pt x="660613" y="33437"/>
                    <a:pt x="655792" y="30965"/>
                    <a:pt x="652176" y="28493"/>
                  </a:cubicBezTo>
                  <a:cubicBezTo>
                    <a:pt x="649766" y="27257"/>
                    <a:pt x="647355" y="26022"/>
                    <a:pt x="644945" y="27257"/>
                  </a:cubicBezTo>
                  <a:cubicBezTo>
                    <a:pt x="630482" y="34673"/>
                    <a:pt x="616019" y="30965"/>
                    <a:pt x="601555" y="30965"/>
                  </a:cubicBezTo>
                  <a:cubicBezTo>
                    <a:pt x="599145" y="30965"/>
                    <a:pt x="596734" y="29729"/>
                    <a:pt x="593119" y="29729"/>
                  </a:cubicBezTo>
                  <a:cubicBezTo>
                    <a:pt x="588298" y="28493"/>
                    <a:pt x="584682" y="26022"/>
                    <a:pt x="579861" y="24786"/>
                  </a:cubicBezTo>
                  <a:cubicBezTo>
                    <a:pt x="575040" y="23550"/>
                    <a:pt x="569013" y="22314"/>
                    <a:pt x="564192" y="21078"/>
                  </a:cubicBezTo>
                  <a:lnTo>
                    <a:pt x="560576" y="21078"/>
                  </a:lnTo>
                  <a:cubicBezTo>
                    <a:pt x="552140" y="21078"/>
                    <a:pt x="543703" y="22314"/>
                    <a:pt x="536471" y="22314"/>
                  </a:cubicBezTo>
                  <a:cubicBezTo>
                    <a:pt x="530445" y="22314"/>
                    <a:pt x="524419" y="19842"/>
                    <a:pt x="517187" y="18606"/>
                  </a:cubicBezTo>
                  <a:cubicBezTo>
                    <a:pt x="515982" y="8719"/>
                    <a:pt x="506340" y="11191"/>
                    <a:pt x="500313" y="6248"/>
                  </a:cubicBezTo>
                  <a:cubicBezTo>
                    <a:pt x="499108" y="5012"/>
                    <a:pt x="496698" y="6248"/>
                    <a:pt x="495492" y="6248"/>
                  </a:cubicBezTo>
                  <a:cubicBezTo>
                    <a:pt x="488261" y="5012"/>
                    <a:pt x="483440" y="8719"/>
                    <a:pt x="481029" y="14899"/>
                  </a:cubicBezTo>
                  <a:cubicBezTo>
                    <a:pt x="477413" y="21078"/>
                    <a:pt x="467771" y="23550"/>
                    <a:pt x="471387" y="33437"/>
                  </a:cubicBezTo>
                  <a:cubicBezTo>
                    <a:pt x="472592" y="34673"/>
                    <a:pt x="475003" y="35908"/>
                    <a:pt x="476208" y="38380"/>
                  </a:cubicBezTo>
                  <a:cubicBezTo>
                    <a:pt x="476208" y="42088"/>
                    <a:pt x="475003" y="44560"/>
                    <a:pt x="471387" y="43324"/>
                  </a:cubicBezTo>
                  <a:cubicBezTo>
                    <a:pt x="470182" y="43324"/>
                    <a:pt x="468977" y="45795"/>
                    <a:pt x="467771" y="47031"/>
                  </a:cubicBezTo>
                  <a:cubicBezTo>
                    <a:pt x="466566" y="48267"/>
                    <a:pt x="466566" y="50739"/>
                    <a:pt x="465361" y="50739"/>
                  </a:cubicBezTo>
                  <a:cubicBezTo>
                    <a:pt x="458129" y="53211"/>
                    <a:pt x="453308" y="59390"/>
                    <a:pt x="444871" y="58154"/>
                  </a:cubicBezTo>
                  <a:lnTo>
                    <a:pt x="442461" y="58154"/>
                  </a:lnTo>
                  <a:cubicBezTo>
                    <a:pt x="435229" y="64333"/>
                    <a:pt x="427998" y="63098"/>
                    <a:pt x="419561" y="61862"/>
                  </a:cubicBezTo>
                  <a:cubicBezTo>
                    <a:pt x="415945" y="60626"/>
                    <a:pt x="411124" y="61862"/>
                    <a:pt x="406303" y="61862"/>
                  </a:cubicBezTo>
                  <a:cubicBezTo>
                    <a:pt x="402687" y="61862"/>
                    <a:pt x="399071" y="61862"/>
                    <a:pt x="395456" y="59390"/>
                  </a:cubicBezTo>
                  <a:cubicBezTo>
                    <a:pt x="390634" y="56918"/>
                    <a:pt x="385813" y="53211"/>
                    <a:pt x="380992" y="50739"/>
                  </a:cubicBezTo>
                  <a:cubicBezTo>
                    <a:pt x="376171" y="48267"/>
                    <a:pt x="370145" y="48267"/>
                    <a:pt x="370145" y="39616"/>
                  </a:cubicBezTo>
                  <a:cubicBezTo>
                    <a:pt x="370145" y="38380"/>
                    <a:pt x="367734" y="37144"/>
                    <a:pt x="367734" y="35908"/>
                  </a:cubicBezTo>
                  <a:cubicBezTo>
                    <a:pt x="359298" y="43324"/>
                    <a:pt x="352066" y="49503"/>
                    <a:pt x="344834" y="55682"/>
                  </a:cubicBezTo>
                  <a:cubicBezTo>
                    <a:pt x="341219" y="59390"/>
                    <a:pt x="336398" y="64333"/>
                    <a:pt x="338808" y="70513"/>
                  </a:cubicBezTo>
                  <a:cubicBezTo>
                    <a:pt x="338808" y="71749"/>
                    <a:pt x="337603" y="72985"/>
                    <a:pt x="337603" y="74220"/>
                  </a:cubicBezTo>
                  <a:cubicBezTo>
                    <a:pt x="336398" y="76692"/>
                    <a:pt x="335192" y="79164"/>
                    <a:pt x="332782" y="80400"/>
                  </a:cubicBezTo>
                  <a:cubicBezTo>
                    <a:pt x="330371" y="84107"/>
                    <a:pt x="327961" y="87815"/>
                    <a:pt x="325550" y="92758"/>
                  </a:cubicBezTo>
                  <a:lnTo>
                    <a:pt x="318319" y="100174"/>
                  </a:lnTo>
                  <a:cubicBezTo>
                    <a:pt x="315908" y="103881"/>
                    <a:pt x="313498" y="107589"/>
                    <a:pt x="309882" y="110061"/>
                  </a:cubicBezTo>
                  <a:cubicBezTo>
                    <a:pt x="301445" y="117476"/>
                    <a:pt x="293008" y="124891"/>
                    <a:pt x="283366" y="132306"/>
                  </a:cubicBezTo>
                  <a:cubicBezTo>
                    <a:pt x="278545" y="137250"/>
                    <a:pt x="272519" y="140957"/>
                    <a:pt x="267698" y="145901"/>
                  </a:cubicBezTo>
                  <a:cubicBezTo>
                    <a:pt x="259261" y="153316"/>
                    <a:pt x="249619" y="159495"/>
                    <a:pt x="244798" y="170618"/>
                  </a:cubicBezTo>
                  <a:cubicBezTo>
                    <a:pt x="244798" y="171854"/>
                    <a:pt x="242387" y="173090"/>
                    <a:pt x="241182" y="174326"/>
                  </a:cubicBezTo>
                  <a:cubicBezTo>
                    <a:pt x="235156" y="179269"/>
                    <a:pt x="225514" y="179269"/>
                    <a:pt x="225514" y="189156"/>
                  </a:cubicBezTo>
                  <a:cubicBezTo>
                    <a:pt x="215871" y="189156"/>
                    <a:pt x="211050" y="196571"/>
                    <a:pt x="206229" y="202751"/>
                  </a:cubicBezTo>
                  <a:cubicBezTo>
                    <a:pt x="202613" y="207694"/>
                    <a:pt x="198998" y="213874"/>
                    <a:pt x="194177" y="217581"/>
                  </a:cubicBezTo>
                  <a:cubicBezTo>
                    <a:pt x="189356" y="220053"/>
                    <a:pt x="183329" y="218817"/>
                    <a:pt x="177303" y="218817"/>
                  </a:cubicBezTo>
                  <a:cubicBezTo>
                    <a:pt x="174892" y="218817"/>
                    <a:pt x="172482" y="218817"/>
                    <a:pt x="172482" y="220053"/>
                  </a:cubicBezTo>
                  <a:cubicBezTo>
                    <a:pt x="167661" y="224996"/>
                    <a:pt x="161635" y="228704"/>
                    <a:pt x="158019" y="234883"/>
                  </a:cubicBezTo>
                  <a:cubicBezTo>
                    <a:pt x="154403" y="241063"/>
                    <a:pt x="150787" y="244770"/>
                    <a:pt x="144761" y="246006"/>
                  </a:cubicBezTo>
                  <a:cubicBezTo>
                    <a:pt x="138735" y="247242"/>
                    <a:pt x="132708" y="253421"/>
                    <a:pt x="124271" y="249714"/>
                  </a:cubicBezTo>
                  <a:cubicBezTo>
                    <a:pt x="117040" y="247242"/>
                    <a:pt x="108603" y="249714"/>
                    <a:pt x="103782" y="244770"/>
                  </a:cubicBezTo>
                  <a:cubicBezTo>
                    <a:pt x="94140" y="246006"/>
                    <a:pt x="86908" y="248478"/>
                    <a:pt x="78471" y="249714"/>
                  </a:cubicBezTo>
                  <a:cubicBezTo>
                    <a:pt x="68829" y="252185"/>
                    <a:pt x="57982" y="250950"/>
                    <a:pt x="49545" y="258365"/>
                  </a:cubicBezTo>
                  <a:cubicBezTo>
                    <a:pt x="42314" y="264544"/>
                    <a:pt x="36287" y="270724"/>
                    <a:pt x="25440" y="269488"/>
                  </a:cubicBezTo>
                  <a:cubicBezTo>
                    <a:pt x="26645" y="276903"/>
                    <a:pt x="27850" y="283082"/>
                    <a:pt x="29056" y="290497"/>
                  </a:cubicBezTo>
                  <a:cubicBezTo>
                    <a:pt x="31466" y="310271"/>
                    <a:pt x="33877" y="330045"/>
                    <a:pt x="35082" y="349819"/>
                  </a:cubicBezTo>
                  <a:cubicBezTo>
                    <a:pt x="38698" y="374536"/>
                    <a:pt x="39903" y="398018"/>
                    <a:pt x="37493" y="421500"/>
                  </a:cubicBezTo>
                  <a:cubicBezTo>
                    <a:pt x="35082" y="454868"/>
                    <a:pt x="24235" y="1596811"/>
                    <a:pt x="13387" y="1627707"/>
                  </a:cubicBezTo>
                  <a:lnTo>
                    <a:pt x="2540" y="1653661"/>
                  </a:lnTo>
                  <a:cubicBezTo>
                    <a:pt x="0" y="1659840"/>
                    <a:pt x="3745" y="1663548"/>
                    <a:pt x="9771" y="1664783"/>
                  </a:cubicBezTo>
                  <a:cubicBezTo>
                    <a:pt x="17003" y="1666019"/>
                    <a:pt x="19414" y="1670963"/>
                    <a:pt x="21824" y="1677142"/>
                  </a:cubicBezTo>
                  <a:cubicBezTo>
                    <a:pt x="24235" y="1687029"/>
                    <a:pt x="20619" y="1696916"/>
                    <a:pt x="25440" y="1706803"/>
                  </a:cubicBezTo>
                  <a:cubicBezTo>
                    <a:pt x="27850" y="1711747"/>
                    <a:pt x="25440" y="1720398"/>
                    <a:pt x="24235" y="1727813"/>
                  </a:cubicBezTo>
                  <a:cubicBezTo>
                    <a:pt x="23029" y="1737700"/>
                    <a:pt x="25440" y="1747587"/>
                    <a:pt x="29056" y="1756238"/>
                  </a:cubicBezTo>
                  <a:cubicBezTo>
                    <a:pt x="37493" y="1771068"/>
                    <a:pt x="38698" y="1788370"/>
                    <a:pt x="38698" y="1804437"/>
                  </a:cubicBezTo>
                  <a:cubicBezTo>
                    <a:pt x="38698" y="1808144"/>
                    <a:pt x="39903" y="1811852"/>
                    <a:pt x="41108" y="1814324"/>
                  </a:cubicBezTo>
                  <a:cubicBezTo>
                    <a:pt x="43519" y="1816795"/>
                    <a:pt x="48340" y="1819267"/>
                    <a:pt x="53161" y="1820503"/>
                  </a:cubicBezTo>
                  <a:lnTo>
                    <a:pt x="82087" y="1835333"/>
                  </a:lnTo>
                  <a:cubicBezTo>
                    <a:pt x="95345" y="1842748"/>
                    <a:pt x="106193" y="1841513"/>
                    <a:pt x="118245" y="1832862"/>
                  </a:cubicBezTo>
                  <a:cubicBezTo>
                    <a:pt x="119450" y="1831626"/>
                    <a:pt x="123066" y="1830390"/>
                    <a:pt x="124271" y="1830390"/>
                  </a:cubicBezTo>
                  <a:cubicBezTo>
                    <a:pt x="132708" y="1831626"/>
                    <a:pt x="141145" y="1831626"/>
                    <a:pt x="148377" y="1839041"/>
                  </a:cubicBezTo>
                  <a:cubicBezTo>
                    <a:pt x="156814" y="1846456"/>
                    <a:pt x="168866" y="1851400"/>
                    <a:pt x="178508" y="1857579"/>
                  </a:cubicBezTo>
                  <a:cubicBezTo>
                    <a:pt x="184535" y="1861286"/>
                    <a:pt x="191766" y="1866230"/>
                    <a:pt x="195382" y="1871173"/>
                  </a:cubicBezTo>
                  <a:cubicBezTo>
                    <a:pt x="197792" y="1873645"/>
                    <a:pt x="200203" y="1876117"/>
                    <a:pt x="202613" y="1877353"/>
                  </a:cubicBezTo>
                  <a:cubicBezTo>
                    <a:pt x="215871" y="1882296"/>
                    <a:pt x="223103" y="1894655"/>
                    <a:pt x="231540" y="1904542"/>
                  </a:cubicBezTo>
                  <a:cubicBezTo>
                    <a:pt x="238771" y="1913193"/>
                    <a:pt x="248413" y="1918136"/>
                    <a:pt x="259261" y="1919372"/>
                  </a:cubicBezTo>
                  <a:cubicBezTo>
                    <a:pt x="271313" y="1921844"/>
                    <a:pt x="283366" y="1923080"/>
                    <a:pt x="295419" y="1925552"/>
                  </a:cubicBezTo>
                  <a:cubicBezTo>
                    <a:pt x="300240" y="1926787"/>
                    <a:pt x="306266" y="1928023"/>
                    <a:pt x="311087" y="1930495"/>
                  </a:cubicBezTo>
                  <a:cubicBezTo>
                    <a:pt x="317113" y="1932967"/>
                    <a:pt x="323140" y="1932967"/>
                    <a:pt x="327961" y="1936674"/>
                  </a:cubicBezTo>
                  <a:cubicBezTo>
                    <a:pt x="335192" y="1942854"/>
                    <a:pt x="342424" y="1946561"/>
                    <a:pt x="352066" y="1944090"/>
                  </a:cubicBezTo>
                  <a:cubicBezTo>
                    <a:pt x="355682" y="1942854"/>
                    <a:pt x="360503" y="1945325"/>
                    <a:pt x="364119" y="1946561"/>
                  </a:cubicBezTo>
                  <a:cubicBezTo>
                    <a:pt x="365324" y="1946561"/>
                    <a:pt x="366529" y="1947797"/>
                    <a:pt x="367734" y="1947797"/>
                  </a:cubicBezTo>
                  <a:cubicBezTo>
                    <a:pt x="380992" y="1949033"/>
                    <a:pt x="393045" y="1946561"/>
                    <a:pt x="405098" y="1944090"/>
                  </a:cubicBezTo>
                  <a:cubicBezTo>
                    <a:pt x="409919" y="1942854"/>
                    <a:pt x="414740" y="1941618"/>
                    <a:pt x="419561" y="1939146"/>
                  </a:cubicBezTo>
                  <a:cubicBezTo>
                    <a:pt x="432819" y="1932967"/>
                    <a:pt x="446076" y="1926787"/>
                    <a:pt x="458129" y="1919372"/>
                  </a:cubicBezTo>
                  <a:cubicBezTo>
                    <a:pt x="466566" y="1914429"/>
                    <a:pt x="475003" y="1909485"/>
                    <a:pt x="484645" y="1914429"/>
                  </a:cubicBezTo>
                  <a:lnTo>
                    <a:pt x="489466" y="1914429"/>
                  </a:lnTo>
                  <a:cubicBezTo>
                    <a:pt x="497903" y="1914429"/>
                    <a:pt x="506340" y="1913193"/>
                    <a:pt x="513571" y="1911957"/>
                  </a:cubicBezTo>
                  <a:cubicBezTo>
                    <a:pt x="514776" y="1911957"/>
                    <a:pt x="517187" y="1911957"/>
                    <a:pt x="517187" y="1910721"/>
                  </a:cubicBezTo>
                  <a:cubicBezTo>
                    <a:pt x="520803" y="1905778"/>
                    <a:pt x="526829" y="1905778"/>
                    <a:pt x="532855" y="1904542"/>
                  </a:cubicBezTo>
                  <a:cubicBezTo>
                    <a:pt x="542498" y="1903306"/>
                    <a:pt x="552140" y="1903306"/>
                    <a:pt x="559371" y="1897127"/>
                  </a:cubicBezTo>
                  <a:cubicBezTo>
                    <a:pt x="566603" y="1892183"/>
                    <a:pt x="573834" y="1890947"/>
                    <a:pt x="582271" y="1889711"/>
                  </a:cubicBezTo>
                  <a:cubicBezTo>
                    <a:pt x="583476" y="1889711"/>
                    <a:pt x="585887" y="1888476"/>
                    <a:pt x="587092" y="1888476"/>
                  </a:cubicBezTo>
                  <a:cubicBezTo>
                    <a:pt x="593119" y="1887240"/>
                    <a:pt x="599145" y="1883532"/>
                    <a:pt x="603966" y="1884768"/>
                  </a:cubicBezTo>
                  <a:cubicBezTo>
                    <a:pt x="614813" y="1887240"/>
                    <a:pt x="619634" y="1883532"/>
                    <a:pt x="626866" y="1873645"/>
                  </a:cubicBezTo>
                  <a:cubicBezTo>
                    <a:pt x="628071" y="1871173"/>
                    <a:pt x="631687" y="1869938"/>
                    <a:pt x="634097" y="1868702"/>
                  </a:cubicBezTo>
                  <a:cubicBezTo>
                    <a:pt x="640124" y="1867466"/>
                    <a:pt x="646150" y="1868702"/>
                    <a:pt x="652176" y="1867466"/>
                  </a:cubicBezTo>
                  <a:cubicBezTo>
                    <a:pt x="655792" y="1867466"/>
                    <a:pt x="659408" y="1863758"/>
                    <a:pt x="661819" y="1863758"/>
                  </a:cubicBezTo>
                  <a:cubicBezTo>
                    <a:pt x="671461" y="1864994"/>
                    <a:pt x="682308" y="1861286"/>
                    <a:pt x="690745" y="1867466"/>
                  </a:cubicBezTo>
                  <a:cubicBezTo>
                    <a:pt x="691950" y="1868702"/>
                    <a:pt x="694361" y="1868702"/>
                    <a:pt x="696771" y="1868702"/>
                  </a:cubicBezTo>
                  <a:cubicBezTo>
                    <a:pt x="712440" y="1869938"/>
                    <a:pt x="725697" y="1874881"/>
                    <a:pt x="736545" y="1884768"/>
                  </a:cubicBezTo>
                  <a:cubicBezTo>
                    <a:pt x="740161" y="1888476"/>
                    <a:pt x="744982" y="1890947"/>
                    <a:pt x="748597" y="1893419"/>
                  </a:cubicBezTo>
                  <a:cubicBezTo>
                    <a:pt x="752213" y="1895891"/>
                    <a:pt x="757034" y="1895891"/>
                    <a:pt x="760650" y="1897127"/>
                  </a:cubicBezTo>
                  <a:cubicBezTo>
                    <a:pt x="764266" y="1898362"/>
                    <a:pt x="766676" y="1899598"/>
                    <a:pt x="770292" y="1899598"/>
                  </a:cubicBezTo>
                  <a:cubicBezTo>
                    <a:pt x="776318" y="1899598"/>
                    <a:pt x="781139" y="1902070"/>
                    <a:pt x="784755" y="1907014"/>
                  </a:cubicBezTo>
                  <a:cubicBezTo>
                    <a:pt x="785961" y="1908249"/>
                    <a:pt x="787166" y="1909485"/>
                    <a:pt x="788371" y="1911957"/>
                  </a:cubicBezTo>
                  <a:cubicBezTo>
                    <a:pt x="787166" y="1915665"/>
                    <a:pt x="794397" y="1925552"/>
                    <a:pt x="799218" y="1925552"/>
                  </a:cubicBezTo>
                  <a:cubicBezTo>
                    <a:pt x="807655" y="1925552"/>
                    <a:pt x="816092" y="1928023"/>
                    <a:pt x="823324" y="1934203"/>
                  </a:cubicBezTo>
                  <a:cubicBezTo>
                    <a:pt x="824529" y="1935438"/>
                    <a:pt x="826939" y="1935438"/>
                    <a:pt x="829350" y="1934203"/>
                  </a:cubicBezTo>
                  <a:cubicBezTo>
                    <a:pt x="832966" y="1932967"/>
                    <a:pt x="835376" y="1932967"/>
                    <a:pt x="837787" y="1936674"/>
                  </a:cubicBezTo>
                  <a:cubicBezTo>
                    <a:pt x="838992" y="1937910"/>
                    <a:pt x="843813" y="1937910"/>
                    <a:pt x="846224" y="1937910"/>
                  </a:cubicBezTo>
                  <a:cubicBezTo>
                    <a:pt x="852250" y="1937910"/>
                    <a:pt x="859482" y="1936674"/>
                    <a:pt x="865508" y="1937910"/>
                  </a:cubicBezTo>
                  <a:cubicBezTo>
                    <a:pt x="876355" y="1939146"/>
                    <a:pt x="885997" y="1940382"/>
                    <a:pt x="896845" y="1942854"/>
                  </a:cubicBezTo>
                  <a:cubicBezTo>
                    <a:pt x="899255" y="1942854"/>
                    <a:pt x="901666" y="1944090"/>
                    <a:pt x="902871" y="1945325"/>
                  </a:cubicBezTo>
                  <a:cubicBezTo>
                    <a:pt x="905282" y="1951505"/>
                    <a:pt x="911308" y="1951505"/>
                    <a:pt x="914924" y="1952741"/>
                  </a:cubicBezTo>
                  <a:cubicBezTo>
                    <a:pt x="918539" y="1953977"/>
                    <a:pt x="923361" y="1955212"/>
                    <a:pt x="925771" y="1955212"/>
                  </a:cubicBezTo>
                  <a:cubicBezTo>
                    <a:pt x="926976" y="1953977"/>
                    <a:pt x="929387" y="1952741"/>
                    <a:pt x="931797" y="1950269"/>
                  </a:cubicBezTo>
                  <a:cubicBezTo>
                    <a:pt x="926976" y="1950269"/>
                    <a:pt x="924566" y="1951505"/>
                    <a:pt x="922155" y="1951505"/>
                  </a:cubicBezTo>
                  <a:cubicBezTo>
                    <a:pt x="926976" y="1945325"/>
                    <a:pt x="931797" y="1944090"/>
                    <a:pt x="937824" y="1947797"/>
                  </a:cubicBezTo>
                  <a:cubicBezTo>
                    <a:pt x="945055" y="1953977"/>
                    <a:pt x="951082" y="1953977"/>
                    <a:pt x="959518" y="1947797"/>
                  </a:cubicBezTo>
                  <a:lnTo>
                    <a:pt x="966750" y="1944090"/>
                  </a:lnTo>
                  <a:lnTo>
                    <a:pt x="966750" y="1937910"/>
                  </a:lnTo>
                  <a:cubicBezTo>
                    <a:pt x="970366" y="1939146"/>
                    <a:pt x="973981" y="1941618"/>
                    <a:pt x="976392" y="1941618"/>
                  </a:cubicBezTo>
                  <a:cubicBezTo>
                    <a:pt x="983624" y="1937910"/>
                    <a:pt x="990855" y="1934203"/>
                    <a:pt x="996882" y="1929259"/>
                  </a:cubicBezTo>
                  <a:cubicBezTo>
                    <a:pt x="1004113" y="1924316"/>
                    <a:pt x="1010139" y="1918136"/>
                    <a:pt x="1016166" y="1913193"/>
                  </a:cubicBezTo>
                  <a:cubicBezTo>
                    <a:pt x="1017371" y="1913193"/>
                    <a:pt x="1017371" y="1911957"/>
                    <a:pt x="1018576" y="1911957"/>
                  </a:cubicBezTo>
                  <a:cubicBezTo>
                    <a:pt x="1027013" y="1909485"/>
                    <a:pt x="1034245" y="1908249"/>
                    <a:pt x="1042682" y="1905778"/>
                  </a:cubicBezTo>
                  <a:cubicBezTo>
                    <a:pt x="1047503" y="1904542"/>
                    <a:pt x="1051118" y="1902070"/>
                    <a:pt x="1055939" y="1900834"/>
                  </a:cubicBezTo>
                  <a:cubicBezTo>
                    <a:pt x="1059555" y="1899598"/>
                    <a:pt x="1061966" y="1899598"/>
                    <a:pt x="1065582" y="1898362"/>
                  </a:cubicBezTo>
                  <a:lnTo>
                    <a:pt x="1077634" y="1898362"/>
                  </a:lnTo>
                  <a:cubicBezTo>
                    <a:pt x="1080045" y="1898362"/>
                    <a:pt x="1083660" y="1898362"/>
                    <a:pt x="1086071" y="1897127"/>
                  </a:cubicBezTo>
                  <a:cubicBezTo>
                    <a:pt x="1087276" y="1894655"/>
                    <a:pt x="1089687" y="1890947"/>
                    <a:pt x="1090892" y="1890947"/>
                  </a:cubicBezTo>
                  <a:cubicBezTo>
                    <a:pt x="1094508" y="1890947"/>
                    <a:pt x="1096918" y="1893419"/>
                    <a:pt x="1100534" y="1894655"/>
                  </a:cubicBezTo>
                  <a:cubicBezTo>
                    <a:pt x="1101739" y="1894655"/>
                    <a:pt x="1101739" y="1895891"/>
                    <a:pt x="1101739" y="1897127"/>
                  </a:cubicBezTo>
                  <a:cubicBezTo>
                    <a:pt x="1106560" y="1902070"/>
                    <a:pt x="1110176" y="1908249"/>
                    <a:pt x="1114997" y="1913193"/>
                  </a:cubicBezTo>
                  <a:cubicBezTo>
                    <a:pt x="1121024" y="1919372"/>
                    <a:pt x="1127050" y="1919372"/>
                    <a:pt x="1130666" y="1915665"/>
                  </a:cubicBezTo>
                  <a:cubicBezTo>
                    <a:pt x="1136692" y="1910721"/>
                    <a:pt x="1141513" y="1907014"/>
                    <a:pt x="1149950" y="1909485"/>
                  </a:cubicBezTo>
                  <a:cubicBezTo>
                    <a:pt x="1151155" y="1909485"/>
                    <a:pt x="1153566" y="1910721"/>
                    <a:pt x="1154771" y="1909485"/>
                  </a:cubicBezTo>
                  <a:cubicBezTo>
                    <a:pt x="1160797" y="1907014"/>
                    <a:pt x="1168029" y="1904542"/>
                    <a:pt x="1174055" y="1900834"/>
                  </a:cubicBezTo>
                  <a:cubicBezTo>
                    <a:pt x="1177671" y="1899598"/>
                    <a:pt x="1182492" y="1899598"/>
                    <a:pt x="1183697" y="1897127"/>
                  </a:cubicBezTo>
                  <a:cubicBezTo>
                    <a:pt x="1187313" y="1889711"/>
                    <a:pt x="1193339" y="1886004"/>
                    <a:pt x="1199366" y="1881060"/>
                  </a:cubicBezTo>
                  <a:cubicBezTo>
                    <a:pt x="1202981" y="1877353"/>
                    <a:pt x="1206597" y="1872409"/>
                    <a:pt x="1210213" y="1871173"/>
                  </a:cubicBezTo>
                  <a:cubicBezTo>
                    <a:pt x="1218650" y="1868702"/>
                    <a:pt x="1224676" y="1861286"/>
                    <a:pt x="1231908" y="1856343"/>
                  </a:cubicBezTo>
                  <a:cubicBezTo>
                    <a:pt x="1237934" y="1852635"/>
                    <a:pt x="1241550" y="1845220"/>
                    <a:pt x="1247576" y="1843984"/>
                  </a:cubicBezTo>
                  <a:cubicBezTo>
                    <a:pt x="1257218" y="1841513"/>
                    <a:pt x="1264450" y="1835333"/>
                    <a:pt x="1272887" y="1829154"/>
                  </a:cubicBezTo>
                  <a:cubicBezTo>
                    <a:pt x="1277708" y="1825446"/>
                    <a:pt x="1283734" y="1822975"/>
                    <a:pt x="1289760" y="1824210"/>
                  </a:cubicBezTo>
                  <a:cubicBezTo>
                    <a:pt x="1293376" y="1825446"/>
                    <a:pt x="1298197" y="1824210"/>
                    <a:pt x="1300608" y="1822975"/>
                  </a:cubicBezTo>
                  <a:cubicBezTo>
                    <a:pt x="1305429" y="1820503"/>
                    <a:pt x="1310250" y="1816795"/>
                    <a:pt x="1315071" y="1814324"/>
                  </a:cubicBezTo>
                  <a:cubicBezTo>
                    <a:pt x="1318687" y="1811852"/>
                    <a:pt x="1322302" y="1809380"/>
                    <a:pt x="1325918" y="1809380"/>
                  </a:cubicBezTo>
                  <a:cubicBezTo>
                    <a:pt x="1337971" y="1808144"/>
                    <a:pt x="1347613" y="1805672"/>
                    <a:pt x="1353639" y="1793314"/>
                  </a:cubicBezTo>
                  <a:cubicBezTo>
                    <a:pt x="1356050" y="1788370"/>
                    <a:pt x="1368102" y="1782191"/>
                    <a:pt x="1372924" y="1784663"/>
                  </a:cubicBezTo>
                  <a:cubicBezTo>
                    <a:pt x="1381360" y="1788370"/>
                    <a:pt x="1387387" y="1785899"/>
                    <a:pt x="1392208" y="1778483"/>
                  </a:cubicBezTo>
                  <a:cubicBezTo>
                    <a:pt x="1395823" y="1774776"/>
                    <a:pt x="1400644" y="1776012"/>
                    <a:pt x="1404260" y="1778483"/>
                  </a:cubicBezTo>
                  <a:cubicBezTo>
                    <a:pt x="1406671" y="1780955"/>
                    <a:pt x="1409081" y="1782191"/>
                    <a:pt x="1411492" y="1782191"/>
                  </a:cubicBezTo>
                  <a:cubicBezTo>
                    <a:pt x="1419929" y="1783427"/>
                    <a:pt x="1429571" y="1782191"/>
                    <a:pt x="1438008" y="1783427"/>
                  </a:cubicBezTo>
                  <a:cubicBezTo>
                    <a:pt x="1445239" y="1784663"/>
                    <a:pt x="1452471" y="1782191"/>
                    <a:pt x="1457292" y="1777248"/>
                  </a:cubicBezTo>
                  <a:cubicBezTo>
                    <a:pt x="1462113" y="1772304"/>
                    <a:pt x="1465729" y="1772304"/>
                    <a:pt x="1472960" y="1774776"/>
                  </a:cubicBezTo>
                  <a:cubicBezTo>
                    <a:pt x="1478987" y="1777248"/>
                    <a:pt x="1483808" y="1783427"/>
                    <a:pt x="1492244" y="1782191"/>
                  </a:cubicBezTo>
                  <a:cubicBezTo>
                    <a:pt x="1499476" y="1780955"/>
                    <a:pt x="1507913" y="1784663"/>
                    <a:pt x="1516350" y="1780955"/>
                  </a:cubicBezTo>
                  <a:lnTo>
                    <a:pt x="1521171" y="1780955"/>
                  </a:lnTo>
                  <a:cubicBezTo>
                    <a:pt x="1528402" y="1783427"/>
                    <a:pt x="1535634" y="1784663"/>
                    <a:pt x="1541660" y="1790842"/>
                  </a:cubicBezTo>
                  <a:cubicBezTo>
                    <a:pt x="1548892" y="1797021"/>
                    <a:pt x="1550097" y="1751294"/>
                    <a:pt x="1557329" y="1756238"/>
                  </a:cubicBezTo>
                  <a:cubicBezTo>
                    <a:pt x="1568176" y="1763653"/>
                    <a:pt x="1565766" y="1756238"/>
                    <a:pt x="1576613" y="1762417"/>
                  </a:cubicBezTo>
                  <a:cubicBezTo>
                    <a:pt x="1585050" y="1766125"/>
                    <a:pt x="1581434" y="1752530"/>
                    <a:pt x="1591076" y="1755002"/>
                  </a:cubicBezTo>
                  <a:cubicBezTo>
                    <a:pt x="1592281" y="1755002"/>
                    <a:pt x="1606744" y="1764889"/>
                    <a:pt x="1606744" y="1763653"/>
                  </a:cubicBezTo>
                  <a:cubicBezTo>
                    <a:pt x="1612771" y="1759945"/>
                    <a:pt x="1618797" y="1722869"/>
                    <a:pt x="1624823" y="1724105"/>
                  </a:cubicBezTo>
                  <a:cubicBezTo>
                    <a:pt x="1636876" y="1727813"/>
                    <a:pt x="1647723" y="1725341"/>
                    <a:pt x="1658571" y="1720398"/>
                  </a:cubicBezTo>
                  <a:cubicBezTo>
                    <a:pt x="1664597" y="1717926"/>
                    <a:pt x="1674239" y="1709275"/>
                    <a:pt x="1679060" y="1712982"/>
                  </a:cubicBezTo>
                  <a:cubicBezTo>
                    <a:pt x="1687497" y="1719162"/>
                    <a:pt x="1695934" y="1721634"/>
                    <a:pt x="1705576" y="1722869"/>
                  </a:cubicBezTo>
                  <a:cubicBezTo>
                    <a:pt x="1706781" y="1722869"/>
                    <a:pt x="1707986" y="1724105"/>
                    <a:pt x="1709192" y="1725341"/>
                  </a:cubicBezTo>
                  <a:cubicBezTo>
                    <a:pt x="1712808" y="1730285"/>
                    <a:pt x="1729681" y="1716690"/>
                    <a:pt x="1733297" y="1721634"/>
                  </a:cubicBezTo>
                  <a:cubicBezTo>
                    <a:pt x="1738118" y="1729049"/>
                    <a:pt x="1742939" y="1736464"/>
                    <a:pt x="1747760" y="1742643"/>
                  </a:cubicBezTo>
                  <a:cubicBezTo>
                    <a:pt x="1750171" y="1745115"/>
                    <a:pt x="1753786" y="1746351"/>
                    <a:pt x="1754992" y="1748823"/>
                  </a:cubicBezTo>
                  <a:cubicBezTo>
                    <a:pt x="1756197" y="1755002"/>
                    <a:pt x="1758607" y="1757474"/>
                    <a:pt x="1764634" y="1757474"/>
                  </a:cubicBezTo>
                  <a:cubicBezTo>
                    <a:pt x="1768250" y="1757474"/>
                    <a:pt x="1771865" y="1758710"/>
                    <a:pt x="1774276" y="1761181"/>
                  </a:cubicBezTo>
                  <a:cubicBezTo>
                    <a:pt x="1780302" y="1764889"/>
                    <a:pt x="1785123" y="1768596"/>
                    <a:pt x="1789944" y="1772304"/>
                  </a:cubicBezTo>
                  <a:cubicBezTo>
                    <a:pt x="1795970" y="1776012"/>
                    <a:pt x="1801997" y="1779719"/>
                    <a:pt x="1804408" y="1785899"/>
                  </a:cubicBezTo>
                  <a:cubicBezTo>
                    <a:pt x="1805613" y="1788370"/>
                    <a:pt x="1806818" y="1789606"/>
                    <a:pt x="1808023" y="1790842"/>
                  </a:cubicBezTo>
                  <a:cubicBezTo>
                    <a:pt x="1812844" y="1795786"/>
                    <a:pt x="1817665" y="1799493"/>
                    <a:pt x="1822486" y="1804437"/>
                  </a:cubicBezTo>
                  <a:cubicBezTo>
                    <a:pt x="1829718" y="1810616"/>
                    <a:pt x="1835744" y="1818031"/>
                    <a:pt x="1842976" y="1824210"/>
                  </a:cubicBezTo>
                  <a:cubicBezTo>
                    <a:pt x="1845386" y="1825446"/>
                    <a:pt x="1847797" y="1827918"/>
                    <a:pt x="1850207" y="1829154"/>
                  </a:cubicBezTo>
                  <a:cubicBezTo>
                    <a:pt x="1855028" y="1831626"/>
                    <a:pt x="1859850" y="1834097"/>
                    <a:pt x="1863465" y="1837805"/>
                  </a:cubicBezTo>
                  <a:cubicBezTo>
                    <a:pt x="1867081" y="1841513"/>
                    <a:pt x="1883955" y="1819267"/>
                    <a:pt x="1886365" y="1824210"/>
                  </a:cubicBezTo>
                  <a:cubicBezTo>
                    <a:pt x="1886365" y="1825446"/>
                    <a:pt x="1887570" y="1825446"/>
                    <a:pt x="1888776" y="1825446"/>
                  </a:cubicBezTo>
                  <a:cubicBezTo>
                    <a:pt x="1896007" y="1831626"/>
                    <a:pt x="1903239" y="1829154"/>
                    <a:pt x="1910470" y="1826682"/>
                  </a:cubicBezTo>
                  <a:cubicBezTo>
                    <a:pt x="1912881" y="1825446"/>
                    <a:pt x="1915292" y="1824210"/>
                    <a:pt x="1916497" y="1825446"/>
                  </a:cubicBezTo>
                  <a:cubicBezTo>
                    <a:pt x="1924934" y="1829154"/>
                    <a:pt x="1930960" y="1837805"/>
                    <a:pt x="1941807" y="1839041"/>
                  </a:cubicBezTo>
                  <a:cubicBezTo>
                    <a:pt x="1941807" y="1839041"/>
                    <a:pt x="1943013" y="1839041"/>
                    <a:pt x="1943013" y="1840277"/>
                  </a:cubicBezTo>
                  <a:cubicBezTo>
                    <a:pt x="1945423" y="1847692"/>
                    <a:pt x="1952655" y="1847692"/>
                    <a:pt x="1958681" y="1848928"/>
                  </a:cubicBezTo>
                  <a:cubicBezTo>
                    <a:pt x="1962297" y="1848928"/>
                    <a:pt x="1965913" y="1850164"/>
                    <a:pt x="1968323" y="1851400"/>
                  </a:cubicBezTo>
                  <a:cubicBezTo>
                    <a:pt x="1975555" y="1855107"/>
                    <a:pt x="1982786" y="1860051"/>
                    <a:pt x="1991223" y="1862522"/>
                  </a:cubicBezTo>
                  <a:cubicBezTo>
                    <a:pt x="2002070" y="1866230"/>
                    <a:pt x="2012918" y="1868702"/>
                    <a:pt x="2021355" y="1874881"/>
                  </a:cubicBezTo>
                  <a:cubicBezTo>
                    <a:pt x="2022560" y="1874881"/>
                    <a:pt x="2023765" y="1874881"/>
                    <a:pt x="2023765" y="1876117"/>
                  </a:cubicBezTo>
                  <a:cubicBezTo>
                    <a:pt x="2027381" y="1878589"/>
                    <a:pt x="2033407" y="1879824"/>
                    <a:pt x="2035818" y="1883532"/>
                  </a:cubicBezTo>
                  <a:cubicBezTo>
                    <a:pt x="2039434" y="1890947"/>
                    <a:pt x="2049076" y="1889711"/>
                    <a:pt x="2053897" y="1895891"/>
                  </a:cubicBezTo>
                  <a:lnTo>
                    <a:pt x="2055102" y="1895891"/>
                  </a:lnTo>
                  <a:cubicBezTo>
                    <a:pt x="2059923" y="1895891"/>
                    <a:pt x="2064744" y="1897127"/>
                    <a:pt x="2070770" y="1897127"/>
                  </a:cubicBezTo>
                  <a:cubicBezTo>
                    <a:pt x="2073181" y="1895891"/>
                    <a:pt x="2076797" y="1893419"/>
                    <a:pt x="2079207" y="1893419"/>
                  </a:cubicBezTo>
                  <a:cubicBezTo>
                    <a:pt x="2090055" y="1897127"/>
                    <a:pt x="2100902" y="1897127"/>
                    <a:pt x="2108134" y="1887240"/>
                  </a:cubicBezTo>
                  <a:cubicBezTo>
                    <a:pt x="2109339" y="1886004"/>
                    <a:pt x="2111749" y="1886004"/>
                    <a:pt x="2114160" y="1886004"/>
                  </a:cubicBezTo>
                  <a:lnTo>
                    <a:pt x="2123802" y="1886004"/>
                  </a:lnTo>
                  <a:cubicBezTo>
                    <a:pt x="2134649" y="1883532"/>
                    <a:pt x="2144291" y="1881060"/>
                    <a:pt x="2155139" y="1879824"/>
                  </a:cubicBezTo>
                  <a:cubicBezTo>
                    <a:pt x="2159960" y="1878589"/>
                    <a:pt x="2165986" y="1881060"/>
                    <a:pt x="2170807" y="1882296"/>
                  </a:cubicBezTo>
                  <a:cubicBezTo>
                    <a:pt x="2175628" y="1883532"/>
                    <a:pt x="2180449" y="1883532"/>
                    <a:pt x="2185270" y="1883532"/>
                  </a:cubicBezTo>
                  <a:cubicBezTo>
                    <a:pt x="2191297" y="1883532"/>
                    <a:pt x="2196118" y="1881060"/>
                    <a:pt x="2202144" y="1881060"/>
                  </a:cubicBezTo>
                  <a:cubicBezTo>
                    <a:pt x="2206965" y="1879824"/>
                    <a:pt x="2212992" y="1879824"/>
                    <a:pt x="2217812" y="1878589"/>
                  </a:cubicBezTo>
                  <a:cubicBezTo>
                    <a:pt x="2228660" y="1876117"/>
                    <a:pt x="2238302" y="1873645"/>
                    <a:pt x="2249149" y="1872409"/>
                  </a:cubicBezTo>
                  <a:cubicBezTo>
                    <a:pt x="2256381" y="1830390"/>
                    <a:pt x="2255176" y="1780955"/>
                    <a:pt x="2255176" y="1730285"/>
                  </a:cubicBezTo>
                  <a:close/>
                </a:path>
              </a:pathLst>
            </a:custGeom>
            <a:blipFill>
              <a:blip r:embed="rId11"/>
              <a:stretch>
                <a:fillRect l="-40" t="-26948" r="-35" b="-26943"/>
              </a:stretch>
            </a:blipFill>
          </p:spPr>
        </p:sp>
      </p:grpSp>
      <p:sp>
        <p:nvSpPr>
          <p:cNvPr id="16" name="Freeform 16"/>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2">
              <a:alphaModFix amt="88000"/>
            </a:blip>
            <a:stretch>
              <a:fillRect/>
            </a:stretch>
          </a:blipFill>
        </p:spPr>
      </p:sp>
      <p:grpSp>
        <p:nvGrpSpPr>
          <p:cNvPr id="21" name="Group 20">
            <a:extLst>
              <a:ext uri="{FF2B5EF4-FFF2-40B4-BE49-F238E27FC236}">
                <a16:creationId xmlns:a16="http://schemas.microsoft.com/office/drawing/2014/main" id="{808D548B-8217-4226-B326-D22FB0EA7548}"/>
              </a:ext>
            </a:extLst>
          </p:cNvPr>
          <p:cNvGrpSpPr/>
          <p:nvPr/>
        </p:nvGrpSpPr>
        <p:grpSpPr>
          <a:xfrm>
            <a:off x="10657805" y="1299185"/>
            <a:ext cx="4069023" cy="1254748"/>
            <a:chOff x="5952380" y="5305425"/>
            <a:chExt cx="3421714" cy="1254748"/>
          </a:xfrm>
        </p:grpSpPr>
        <p:sp>
          <p:nvSpPr>
            <p:cNvPr id="22" name="TextBox 16">
              <a:extLst>
                <a:ext uri="{FF2B5EF4-FFF2-40B4-BE49-F238E27FC236}">
                  <a16:creationId xmlns:a16="http://schemas.microsoft.com/office/drawing/2014/main" id="{3474BDB5-841C-4D90-9274-5488D2571256}"/>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23" name="TextBox 17">
              <a:extLst>
                <a:ext uri="{FF2B5EF4-FFF2-40B4-BE49-F238E27FC236}">
                  <a16:creationId xmlns:a16="http://schemas.microsoft.com/office/drawing/2014/main" id="{062F7E38-AAEE-44CB-915C-59387B4775DF}"/>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24" name="TextBox 23">
            <a:extLst>
              <a:ext uri="{FF2B5EF4-FFF2-40B4-BE49-F238E27FC236}">
                <a16:creationId xmlns:a16="http://schemas.microsoft.com/office/drawing/2014/main" id="{4CA0C9DE-EA0B-492E-AC44-C87271F6E0D5}"/>
              </a:ext>
            </a:extLst>
          </p:cNvPr>
          <p:cNvSpPr txBox="1"/>
          <p:nvPr/>
        </p:nvSpPr>
        <p:spPr>
          <a:xfrm>
            <a:off x="10923413" y="2725819"/>
            <a:ext cx="6614225" cy="707886"/>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 Quan </a:t>
            </a:r>
            <a:r>
              <a:rPr lang="en-US" sz="2000" b="1" dirty="0" err="1">
                <a:effectLst/>
                <a:latin typeface="Consolas" panose="020B0609020204030204" pitchFamily="49" charset="0"/>
              </a:rPr>
              <a:t>sát</a:t>
            </a:r>
            <a:r>
              <a:rPr lang="en-US" sz="2000" b="1" dirty="0">
                <a:effectLst/>
                <a:latin typeface="Consolas" panose="020B0609020204030204" pitchFamily="49" charset="0"/>
              </a:rPr>
              <a:t> </a:t>
            </a:r>
            <a:r>
              <a:rPr lang="en-US" sz="2000" b="1" dirty="0" err="1">
                <a:effectLst/>
                <a:latin typeface="Consolas" panose="020B0609020204030204" pitchFamily="49" charset="0"/>
              </a:rPr>
              <a:t>dữ</a:t>
            </a:r>
            <a:r>
              <a:rPr lang="en-US" sz="2000" b="1" dirty="0">
                <a:effectLst/>
                <a:latin typeface="Consolas" panose="020B0609020204030204" pitchFamily="49" charset="0"/>
              </a:rPr>
              <a:t> </a:t>
            </a:r>
            <a:r>
              <a:rPr lang="en-US" sz="2000" b="1" dirty="0" err="1">
                <a:effectLst/>
                <a:latin typeface="Consolas" panose="020B0609020204030204" pitchFamily="49" charset="0"/>
              </a:rPr>
              <a:t>liệu</a:t>
            </a:r>
            <a:r>
              <a:rPr lang="en-US" sz="2000" b="1" dirty="0">
                <a:effectLst/>
                <a:latin typeface="Consolas" panose="020B0609020204030204" pitchFamily="49" charset="0"/>
              </a:rPr>
              <a:t> </a:t>
            </a:r>
            <a:r>
              <a:rPr lang="en-US" sz="2000" b="1" dirty="0" err="1">
                <a:effectLst/>
                <a:latin typeface="Consolas" panose="020B0609020204030204" pitchFamily="49" charset="0"/>
              </a:rPr>
              <a:t>trong</a:t>
            </a:r>
            <a:r>
              <a:rPr lang="en-US" sz="2000" b="1" dirty="0">
                <a:effectLst/>
                <a:latin typeface="Consolas" panose="020B0609020204030204" pitchFamily="49" charset="0"/>
              </a:rPr>
              <a:t> </a:t>
            </a:r>
            <a:r>
              <a:rPr lang="en-US" sz="2000" b="1" dirty="0" err="1">
                <a:effectLst/>
                <a:latin typeface="Consolas" panose="020B0609020204030204" pitchFamily="49" charset="0"/>
              </a:rPr>
              <a:t>tệp</a:t>
            </a:r>
            <a:r>
              <a:rPr lang="en-US" sz="2000" b="1" dirty="0">
                <a:effectLst/>
                <a:latin typeface="Consolas" panose="020B0609020204030204" pitchFamily="49" charset="0"/>
              </a:rPr>
              <a:t> tin</a:t>
            </a:r>
          </a:p>
          <a:p>
            <a:r>
              <a:rPr lang="vi-VN" sz="2000" b="1" dirty="0">
                <a:effectLst/>
                <a:latin typeface="Consolas" panose="020B0609020204030204" pitchFamily="49" charset="0"/>
              </a:rPr>
              <a:t>df.info()</a:t>
            </a:r>
            <a:endParaRPr lang="en-US" sz="2000" dirty="0">
              <a:effectLst/>
              <a:latin typeface="Consolas" panose="020B0609020204030204" pitchFamily="49" charset="0"/>
            </a:endParaRPr>
          </a:p>
        </p:txBody>
      </p:sp>
      <p:sp>
        <p:nvSpPr>
          <p:cNvPr id="25" name="TextBox 24">
            <a:extLst>
              <a:ext uri="{FF2B5EF4-FFF2-40B4-BE49-F238E27FC236}">
                <a16:creationId xmlns:a16="http://schemas.microsoft.com/office/drawing/2014/main" id="{41063B6B-5745-4487-884B-457D5BF53F26}"/>
              </a:ext>
            </a:extLst>
          </p:cNvPr>
          <p:cNvSpPr txBox="1"/>
          <p:nvPr/>
        </p:nvSpPr>
        <p:spPr>
          <a:xfrm>
            <a:off x="11274969" y="3656193"/>
            <a:ext cx="6262670" cy="5940088"/>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&lt;class '</a:t>
            </a:r>
            <a:r>
              <a:rPr lang="en-US" sz="2000" b="1" dirty="0" err="1">
                <a:effectLst/>
                <a:latin typeface="Consolas" panose="020B0609020204030204" pitchFamily="49" charset="0"/>
              </a:rPr>
              <a:t>pandas.core.frame.DataFrame</a:t>
            </a:r>
            <a:r>
              <a:rPr lang="en-US" sz="2000" b="1" dirty="0">
                <a:effectLst/>
                <a:latin typeface="Consolas" panose="020B0609020204030204" pitchFamily="49" charset="0"/>
              </a:rPr>
              <a:t>'&gt;</a:t>
            </a:r>
          </a:p>
          <a:p>
            <a:r>
              <a:rPr lang="en-US" sz="2000" b="1" dirty="0">
                <a:effectLst/>
                <a:latin typeface="Consolas" panose="020B0609020204030204" pitchFamily="49" charset="0"/>
              </a:rPr>
              <a:t>Index: 1309 entries, 0 to 417</a:t>
            </a:r>
          </a:p>
          <a:p>
            <a:r>
              <a:rPr lang="en-US" sz="2000" b="1" dirty="0">
                <a:effectLst/>
                <a:latin typeface="Consolas" panose="020B0609020204030204" pitchFamily="49" charset="0"/>
              </a:rPr>
              <a:t>Data columns (total 12 columns):</a:t>
            </a:r>
          </a:p>
          <a:p>
            <a:r>
              <a:rPr lang="en-US" sz="2000" b="1" dirty="0">
                <a:effectLst/>
                <a:latin typeface="Consolas" panose="020B0609020204030204" pitchFamily="49" charset="0"/>
              </a:rPr>
              <a:t> #   Column       Non-Null Count  </a:t>
            </a:r>
            <a:r>
              <a:rPr lang="en-US" sz="2000" b="1" dirty="0" err="1">
                <a:effectLst/>
                <a:latin typeface="Consolas" panose="020B0609020204030204" pitchFamily="49" charset="0"/>
              </a:rPr>
              <a:t>Dtype</a:t>
            </a:r>
            <a:r>
              <a:rPr lang="en-US" sz="2000" b="1" dirty="0">
                <a:effectLst/>
                <a:latin typeface="Consolas" panose="020B0609020204030204" pitchFamily="49" charset="0"/>
              </a:rPr>
              <a:t>  </a:t>
            </a:r>
          </a:p>
          <a:p>
            <a:r>
              <a:rPr lang="en-US" sz="2000" b="1" dirty="0">
                <a:effectLst/>
                <a:latin typeface="Consolas" panose="020B0609020204030204" pitchFamily="49" charset="0"/>
              </a:rPr>
              <a:t>---  ------       --------------  -----  </a:t>
            </a:r>
          </a:p>
          <a:p>
            <a:r>
              <a:rPr lang="en-US" sz="2000" b="1" dirty="0">
                <a:effectLst/>
                <a:latin typeface="Consolas" panose="020B0609020204030204" pitchFamily="49" charset="0"/>
              </a:rPr>
              <a:t> 0   </a:t>
            </a:r>
            <a:r>
              <a:rPr lang="en-US" sz="2000" b="1" dirty="0" err="1">
                <a:effectLst/>
                <a:latin typeface="Consolas" panose="020B0609020204030204" pitchFamily="49" charset="0"/>
              </a:rPr>
              <a:t>PassengerId</a:t>
            </a:r>
            <a:r>
              <a:rPr lang="en-US" sz="2000" b="1" dirty="0">
                <a:effectLst/>
                <a:latin typeface="Consolas" panose="020B0609020204030204" pitchFamily="49" charset="0"/>
              </a:rPr>
              <a:t>  1309 non-null   int64  </a:t>
            </a:r>
          </a:p>
          <a:p>
            <a:r>
              <a:rPr lang="en-US" sz="2000" b="1" dirty="0">
                <a:effectLst/>
                <a:latin typeface="Consolas" panose="020B0609020204030204" pitchFamily="49" charset="0"/>
              </a:rPr>
              <a:t> 1   Survived     1309 non-null   int64  </a:t>
            </a:r>
          </a:p>
          <a:p>
            <a:r>
              <a:rPr lang="en-US" sz="2000" b="1" dirty="0">
                <a:effectLst/>
                <a:latin typeface="Consolas" panose="020B0609020204030204" pitchFamily="49" charset="0"/>
              </a:rPr>
              <a:t> 2   </a:t>
            </a:r>
            <a:r>
              <a:rPr lang="en-US" sz="2000" b="1" dirty="0" err="1">
                <a:effectLst/>
                <a:latin typeface="Consolas" panose="020B0609020204030204" pitchFamily="49" charset="0"/>
              </a:rPr>
              <a:t>Pclass</a:t>
            </a:r>
            <a:r>
              <a:rPr lang="en-US" sz="2000" b="1" dirty="0">
                <a:effectLst/>
                <a:latin typeface="Consolas" panose="020B0609020204030204" pitchFamily="49" charset="0"/>
              </a:rPr>
              <a:t>       1309 non-null   int64  </a:t>
            </a:r>
          </a:p>
          <a:p>
            <a:r>
              <a:rPr lang="en-US" sz="2000" b="1" dirty="0">
                <a:effectLst/>
                <a:latin typeface="Consolas" panose="020B0609020204030204" pitchFamily="49" charset="0"/>
              </a:rPr>
              <a:t> 3   Name         1309 non-null   object </a:t>
            </a:r>
          </a:p>
          <a:p>
            <a:r>
              <a:rPr lang="en-US" sz="2000" b="1" dirty="0">
                <a:effectLst/>
                <a:latin typeface="Consolas" panose="020B0609020204030204" pitchFamily="49" charset="0"/>
              </a:rPr>
              <a:t> 4   Sex          1309 non-null   object </a:t>
            </a:r>
          </a:p>
          <a:p>
            <a:r>
              <a:rPr lang="en-US" sz="2000" b="1" dirty="0">
                <a:effectLst/>
                <a:latin typeface="Consolas" panose="020B0609020204030204" pitchFamily="49" charset="0"/>
              </a:rPr>
              <a:t> 5   Age          1046 non-null   float64</a:t>
            </a:r>
          </a:p>
          <a:p>
            <a:r>
              <a:rPr lang="en-US" sz="2000" b="1" dirty="0">
                <a:effectLst/>
                <a:latin typeface="Consolas" panose="020B0609020204030204" pitchFamily="49" charset="0"/>
              </a:rPr>
              <a:t> 6   </a:t>
            </a:r>
            <a:r>
              <a:rPr lang="en-US" sz="2000" b="1" dirty="0" err="1">
                <a:effectLst/>
                <a:latin typeface="Consolas" panose="020B0609020204030204" pitchFamily="49" charset="0"/>
              </a:rPr>
              <a:t>SibSp</a:t>
            </a:r>
            <a:r>
              <a:rPr lang="en-US" sz="2000" b="1" dirty="0">
                <a:effectLst/>
                <a:latin typeface="Consolas" panose="020B0609020204030204" pitchFamily="49" charset="0"/>
              </a:rPr>
              <a:t>        1309 non-null   int64  </a:t>
            </a:r>
          </a:p>
          <a:p>
            <a:r>
              <a:rPr lang="en-US" sz="2000" b="1" dirty="0">
                <a:effectLst/>
                <a:latin typeface="Consolas" panose="020B0609020204030204" pitchFamily="49" charset="0"/>
              </a:rPr>
              <a:t> 7   Parch        1309 non-null   int64  </a:t>
            </a:r>
          </a:p>
          <a:p>
            <a:r>
              <a:rPr lang="en-US" sz="2000" b="1" dirty="0">
                <a:effectLst/>
                <a:latin typeface="Consolas" panose="020B0609020204030204" pitchFamily="49" charset="0"/>
              </a:rPr>
              <a:t> 8   Ticket       1309 non-null   object </a:t>
            </a:r>
          </a:p>
          <a:p>
            <a:r>
              <a:rPr lang="en-US" sz="2000" b="1" dirty="0">
                <a:effectLst/>
                <a:latin typeface="Consolas" panose="020B0609020204030204" pitchFamily="49" charset="0"/>
              </a:rPr>
              <a:t> 9   Fare         1308 non-null   float64</a:t>
            </a:r>
          </a:p>
          <a:p>
            <a:r>
              <a:rPr lang="en-US" sz="2000" b="1" dirty="0">
                <a:effectLst/>
                <a:latin typeface="Consolas" panose="020B0609020204030204" pitchFamily="49" charset="0"/>
              </a:rPr>
              <a:t> 10  Cabin        295 non-null    object </a:t>
            </a:r>
          </a:p>
          <a:p>
            <a:r>
              <a:rPr lang="en-US" sz="2000" b="1" dirty="0">
                <a:effectLst/>
                <a:latin typeface="Consolas" panose="020B0609020204030204" pitchFamily="49" charset="0"/>
              </a:rPr>
              <a:t> 11  Embarked     1307 non-null   object </a:t>
            </a:r>
          </a:p>
          <a:p>
            <a:r>
              <a:rPr lang="en-US" sz="2000" b="1" dirty="0" err="1">
                <a:effectLst/>
                <a:latin typeface="Consolas" panose="020B0609020204030204" pitchFamily="49" charset="0"/>
              </a:rPr>
              <a:t>dtypes</a:t>
            </a:r>
            <a:r>
              <a:rPr lang="en-US" sz="2000" b="1" dirty="0">
                <a:effectLst/>
                <a:latin typeface="Consolas" panose="020B0609020204030204" pitchFamily="49" charset="0"/>
              </a:rPr>
              <a:t>: float64(2), int64(5), object(5)</a:t>
            </a:r>
          </a:p>
          <a:p>
            <a:r>
              <a:rPr lang="en-US" sz="2000" b="1" dirty="0">
                <a:effectLst/>
                <a:latin typeface="Consolas" panose="020B0609020204030204" pitchFamily="49" charset="0"/>
              </a:rPr>
              <a:t>memory usage: 132.9+ KB</a:t>
            </a:r>
            <a:endParaRPr lang="en-US" sz="2000" dirty="0">
              <a:effectLst/>
              <a:latin typeface="Consolas" panose="020B0609020204030204" pitchFamily="49"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544982" flipH="1" flipV="1">
            <a:off x="-1061627" y="2488643"/>
            <a:ext cx="7187018" cy="4794449"/>
          </a:xfrm>
          <a:custGeom>
            <a:avLst/>
            <a:gdLst/>
            <a:ahLst/>
            <a:cxnLst/>
            <a:rect l="l" t="t" r="r" b="b"/>
            <a:pathLst>
              <a:path w="7187018" h="4794449">
                <a:moveTo>
                  <a:pt x="7187018" y="4794449"/>
                </a:moveTo>
                <a:lnTo>
                  <a:pt x="0" y="4794449"/>
                </a:lnTo>
                <a:lnTo>
                  <a:pt x="0" y="0"/>
                </a:lnTo>
                <a:lnTo>
                  <a:pt x="7187018" y="0"/>
                </a:lnTo>
                <a:lnTo>
                  <a:pt x="7187018" y="4794449"/>
                </a:lnTo>
                <a:close/>
              </a:path>
            </a:pathLst>
          </a:custGeom>
          <a:blipFill>
            <a:blip r:embed="rId3"/>
            <a:stretch>
              <a:fillRect/>
            </a:stretch>
          </a:blipFill>
        </p:spPr>
      </p:sp>
      <p:sp>
        <p:nvSpPr>
          <p:cNvPr id="4" name="Freeform 4"/>
          <p:cNvSpPr/>
          <p:nvPr/>
        </p:nvSpPr>
        <p:spPr>
          <a:xfrm rot="-213070">
            <a:off x="2133234" y="1224437"/>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4"/>
            <a:stretch>
              <a:fillRect/>
            </a:stretch>
          </a:blipFill>
        </p:spPr>
      </p:sp>
      <p:sp>
        <p:nvSpPr>
          <p:cNvPr id="5" name="Freeform 5"/>
          <p:cNvSpPr/>
          <p:nvPr/>
        </p:nvSpPr>
        <p:spPr>
          <a:xfrm rot="5400000" flipV="1">
            <a:off x="7399403" y="372455"/>
            <a:ext cx="15194115" cy="10135970"/>
          </a:xfrm>
          <a:custGeom>
            <a:avLst/>
            <a:gdLst/>
            <a:ahLst/>
            <a:cxnLst/>
            <a:rect l="l" t="t" r="r" b="b"/>
            <a:pathLst>
              <a:path w="15194115" h="10135970">
                <a:moveTo>
                  <a:pt x="0" y="10135970"/>
                </a:moveTo>
                <a:lnTo>
                  <a:pt x="15194114" y="10135970"/>
                </a:lnTo>
                <a:lnTo>
                  <a:pt x="15194114" y="0"/>
                </a:lnTo>
                <a:lnTo>
                  <a:pt x="0" y="0"/>
                </a:lnTo>
                <a:lnTo>
                  <a:pt x="0" y="10135970"/>
                </a:lnTo>
                <a:close/>
              </a:path>
            </a:pathLst>
          </a:custGeom>
          <a:blipFill>
            <a:blip r:embed="rId3"/>
            <a:stretch>
              <a:fillRect/>
            </a:stretch>
          </a:blipFill>
        </p:spPr>
      </p:sp>
      <p:sp>
        <p:nvSpPr>
          <p:cNvPr id="6" name="Freeform 6"/>
          <p:cNvSpPr/>
          <p:nvPr/>
        </p:nvSpPr>
        <p:spPr>
          <a:xfrm rot="-181145">
            <a:off x="904159" y="2148501"/>
            <a:ext cx="3514284" cy="5932762"/>
          </a:xfrm>
          <a:custGeom>
            <a:avLst/>
            <a:gdLst/>
            <a:ahLst/>
            <a:cxnLst/>
            <a:rect l="l" t="t" r="r" b="b"/>
            <a:pathLst>
              <a:path w="3514284" h="5932762">
                <a:moveTo>
                  <a:pt x="0" y="0"/>
                </a:moveTo>
                <a:lnTo>
                  <a:pt x="3514285" y="0"/>
                </a:lnTo>
                <a:lnTo>
                  <a:pt x="3514285" y="5932762"/>
                </a:lnTo>
                <a:lnTo>
                  <a:pt x="0" y="5932762"/>
                </a:lnTo>
                <a:lnTo>
                  <a:pt x="0" y="0"/>
                </a:lnTo>
                <a:close/>
              </a:path>
            </a:pathLst>
          </a:custGeom>
          <a:blipFill>
            <a:blip r:embed="rId5"/>
            <a:stretch>
              <a:fillRect l="-76693" r="-76693"/>
            </a:stretch>
          </a:blipFill>
        </p:spPr>
      </p:sp>
      <p:sp>
        <p:nvSpPr>
          <p:cNvPr id="7" name="Freeform 7"/>
          <p:cNvSpPr/>
          <p:nvPr/>
        </p:nvSpPr>
        <p:spPr>
          <a:xfrm>
            <a:off x="10811379" y="2431948"/>
            <a:ext cx="5333130" cy="164842"/>
          </a:xfrm>
          <a:custGeom>
            <a:avLst/>
            <a:gdLst/>
            <a:ahLst/>
            <a:cxnLst/>
            <a:rect l="l" t="t" r="r" b="b"/>
            <a:pathLst>
              <a:path w="5333130" h="164842">
                <a:moveTo>
                  <a:pt x="0" y="0"/>
                </a:moveTo>
                <a:lnTo>
                  <a:pt x="5333130" y="0"/>
                </a:lnTo>
                <a:lnTo>
                  <a:pt x="5333130" y="164842"/>
                </a:lnTo>
                <a:lnTo>
                  <a:pt x="0" y="1648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rot="-202858">
            <a:off x="16374" y="7113080"/>
            <a:ext cx="1524767" cy="1718794"/>
            <a:chOff x="0" y="0"/>
            <a:chExt cx="2033023" cy="2291725"/>
          </a:xfrm>
        </p:grpSpPr>
        <p:sp>
          <p:nvSpPr>
            <p:cNvPr id="9" name="Freeform 9"/>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8">
                <a:alphaModFix amt="70000"/>
              </a:blip>
              <a:stretch>
                <a:fillRect r="-74807"/>
              </a:stretch>
            </a:blipFill>
          </p:spPr>
        </p:sp>
        <p:sp>
          <p:nvSpPr>
            <p:cNvPr id="10" name="Freeform 10"/>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8">
                <a:alphaModFix amt="70000"/>
              </a:blip>
              <a:stretch>
                <a:fillRect l="-93644"/>
              </a:stretch>
            </a:blipFill>
          </p:spPr>
        </p:sp>
      </p:grpSp>
      <p:sp>
        <p:nvSpPr>
          <p:cNvPr id="11" name="Freeform 11"/>
          <p:cNvSpPr/>
          <p:nvPr/>
        </p:nvSpPr>
        <p:spPr>
          <a:xfrm rot="5912487">
            <a:off x="8684774" y="-453406"/>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8">
              <a:alphaModFix amt="70000"/>
            </a:blip>
            <a:stretch>
              <a:fillRect l="-93644"/>
            </a:stretch>
          </a:blipFill>
        </p:spPr>
      </p:sp>
      <p:sp>
        <p:nvSpPr>
          <p:cNvPr id="12" name="Freeform 12"/>
          <p:cNvSpPr/>
          <p:nvPr/>
        </p:nvSpPr>
        <p:spPr>
          <a:xfrm>
            <a:off x="15671452" y="-1914234"/>
            <a:ext cx="4569612" cy="4209589"/>
          </a:xfrm>
          <a:custGeom>
            <a:avLst/>
            <a:gdLst/>
            <a:ahLst/>
            <a:cxnLst/>
            <a:rect l="l" t="t" r="r" b="b"/>
            <a:pathLst>
              <a:path w="4569612" h="4209589">
                <a:moveTo>
                  <a:pt x="0" y="0"/>
                </a:moveTo>
                <a:lnTo>
                  <a:pt x="4569612" y="0"/>
                </a:lnTo>
                <a:lnTo>
                  <a:pt x="4569612" y="4209589"/>
                </a:lnTo>
                <a:lnTo>
                  <a:pt x="0" y="4209589"/>
                </a:lnTo>
                <a:lnTo>
                  <a:pt x="0" y="0"/>
                </a:lnTo>
                <a:close/>
              </a:path>
            </a:pathLst>
          </a:custGeom>
          <a:blipFill>
            <a:blip r:embed="rId9"/>
            <a:stretch>
              <a:fillRect t="-237906"/>
            </a:stretch>
          </a:blipFill>
        </p:spPr>
      </p:sp>
      <p:sp>
        <p:nvSpPr>
          <p:cNvPr id="13" name="Freeform 13"/>
          <p:cNvSpPr/>
          <p:nvPr/>
        </p:nvSpPr>
        <p:spPr>
          <a:xfrm rot="-5270522" flipH="1">
            <a:off x="3971082" y="4051198"/>
            <a:ext cx="6502927" cy="4338092"/>
          </a:xfrm>
          <a:custGeom>
            <a:avLst/>
            <a:gdLst/>
            <a:ahLst/>
            <a:cxnLst/>
            <a:rect l="l" t="t" r="r" b="b"/>
            <a:pathLst>
              <a:path w="6502927" h="4338092">
                <a:moveTo>
                  <a:pt x="6502927" y="0"/>
                </a:moveTo>
                <a:lnTo>
                  <a:pt x="0" y="0"/>
                </a:lnTo>
                <a:lnTo>
                  <a:pt x="0" y="4338092"/>
                </a:lnTo>
                <a:lnTo>
                  <a:pt x="6502927" y="4338092"/>
                </a:lnTo>
                <a:lnTo>
                  <a:pt x="6502927" y="0"/>
                </a:lnTo>
                <a:close/>
              </a:path>
            </a:pathLst>
          </a:custGeom>
          <a:blipFill>
            <a:blip r:embed="rId3"/>
            <a:stretch>
              <a:fillRect/>
            </a:stretch>
          </a:blipFill>
        </p:spPr>
      </p:sp>
      <p:sp>
        <p:nvSpPr>
          <p:cNvPr id="14" name="Freeform 14"/>
          <p:cNvSpPr/>
          <p:nvPr/>
        </p:nvSpPr>
        <p:spPr>
          <a:xfrm rot="61389">
            <a:off x="7107626" y="2906844"/>
            <a:ext cx="463616" cy="472475"/>
          </a:xfrm>
          <a:custGeom>
            <a:avLst/>
            <a:gdLst/>
            <a:ahLst/>
            <a:cxnLst/>
            <a:rect l="l" t="t" r="r" b="b"/>
            <a:pathLst>
              <a:path w="463616" h="472475">
                <a:moveTo>
                  <a:pt x="0" y="0"/>
                </a:moveTo>
                <a:lnTo>
                  <a:pt x="463616" y="0"/>
                </a:lnTo>
                <a:lnTo>
                  <a:pt x="463616" y="472475"/>
                </a:lnTo>
                <a:lnTo>
                  <a:pt x="0" y="472475"/>
                </a:lnTo>
                <a:lnTo>
                  <a:pt x="0" y="0"/>
                </a:lnTo>
                <a:close/>
              </a:path>
            </a:pathLst>
          </a:custGeom>
          <a:blipFill>
            <a:blip r:embed="rId4"/>
            <a:stretch>
              <a:fillRect/>
            </a:stretch>
          </a:blipFill>
        </p:spPr>
      </p:sp>
      <p:sp>
        <p:nvSpPr>
          <p:cNvPr id="15" name="Freeform 15"/>
          <p:cNvSpPr/>
          <p:nvPr/>
        </p:nvSpPr>
        <p:spPr>
          <a:xfrm rot="128385">
            <a:off x="5516613" y="3585108"/>
            <a:ext cx="3396840" cy="5173880"/>
          </a:xfrm>
          <a:custGeom>
            <a:avLst/>
            <a:gdLst/>
            <a:ahLst/>
            <a:cxnLst/>
            <a:rect l="l" t="t" r="r" b="b"/>
            <a:pathLst>
              <a:path w="3396840" h="5173880">
                <a:moveTo>
                  <a:pt x="0" y="0"/>
                </a:moveTo>
                <a:lnTo>
                  <a:pt x="3396840" y="0"/>
                </a:lnTo>
                <a:lnTo>
                  <a:pt x="3396840" y="5173880"/>
                </a:lnTo>
                <a:lnTo>
                  <a:pt x="0" y="5173880"/>
                </a:lnTo>
                <a:lnTo>
                  <a:pt x="0" y="0"/>
                </a:lnTo>
                <a:close/>
              </a:path>
            </a:pathLst>
          </a:custGeom>
          <a:blipFill>
            <a:blip r:embed="rId10"/>
            <a:stretch>
              <a:fillRect l="-64307" r="-64307"/>
            </a:stretch>
          </a:blipFill>
        </p:spPr>
      </p:sp>
      <p:grpSp>
        <p:nvGrpSpPr>
          <p:cNvPr id="19" name="Group 19"/>
          <p:cNvGrpSpPr/>
          <p:nvPr/>
        </p:nvGrpSpPr>
        <p:grpSpPr>
          <a:xfrm rot="1539094">
            <a:off x="7871183" y="8859949"/>
            <a:ext cx="5877915" cy="5105374"/>
            <a:chOff x="0" y="0"/>
            <a:chExt cx="2253841" cy="1957616"/>
          </a:xfrm>
        </p:grpSpPr>
        <p:sp>
          <p:nvSpPr>
            <p:cNvPr id="20" name="Freeform 20"/>
            <p:cNvSpPr/>
            <p:nvPr/>
          </p:nvSpPr>
          <p:spPr>
            <a:xfrm>
              <a:off x="-2540" y="-2540"/>
              <a:ext cx="2256381" cy="1955212"/>
            </a:xfrm>
            <a:custGeom>
              <a:avLst/>
              <a:gdLst/>
              <a:ahLst/>
              <a:cxnLst/>
              <a:rect l="l" t="t" r="r" b="b"/>
              <a:pathLst>
                <a:path w="2256381" h="1955212">
                  <a:moveTo>
                    <a:pt x="2255176" y="1730285"/>
                  </a:moveTo>
                  <a:cubicBezTo>
                    <a:pt x="2253970" y="1242116"/>
                    <a:pt x="2239507" y="582162"/>
                    <a:pt x="2239507" y="95230"/>
                  </a:cubicBezTo>
                  <a:cubicBezTo>
                    <a:pt x="2239507" y="87815"/>
                    <a:pt x="2240712" y="80400"/>
                    <a:pt x="2240712" y="74220"/>
                  </a:cubicBezTo>
                  <a:cubicBezTo>
                    <a:pt x="2239507" y="72985"/>
                    <a:pt x="2238302" y="72985"/>
                    <a:pt x="2237097" y="71749"/>
                  </a:cubicBezTo>
                  <a:cubicBezTo>
                    <a:pt x="2237097" y="71749"/>
                    <a:pt x="2235891" y="72985"/>
                    <a:pt x="2235891" y="74220"/>
                  </a:cubicBezTo>
                  <a:cubicBezTo>
                    <a:pt x="2233481" y="80400"/>
                    <a:pt x="2228660" y="80400"/>
                    <a:pt x="2223839" y="80400"/>
                  </a:cubicBezTo>
                  <a:cubicBezTo>
                    <a:pt x="2217812" y="79164"/>
                    <a:pt x="2211786" y="72985"/>
                    <a:pt x="2204555" y="75456"/>
                  </a:cubicBezTo>
                  <a:cubicBezTo>
                    <a:pt x="2202144" y="76692"/>
                    <a:pt x="2197323" y="74220"/>
                    <a:pt x="2196118" y="71749"/>
                  </a:cubicBezTo>
                  <a:cubicBezTo>
                    <a:pt x="2192502" y="66805"/>
                    <a:pt x="2187681" y="66805"/>
                    <a:pt x="2182860" y="69277"/>
                  </a:cubicBezTo>
                  <a:cubicBezTo>
                    <a:pt x="2180449" y="70513"/>
                    <a:pt x="2178039" y="69277"/>
                    <a:pt x="2175628" y="69277"/>
                  </a:cubicBezTo>
                  <a:cubicBezTo>
                    <a:pt x="2172013" y="69277"/>
                    <a:pt x="2167191" y="68041"/>
                    <a:pt x="2163576" y="66805"/>
                  </a:cubicBezTo>
                  <a:cubicBezTo>
                    <a:pt x="2162370" y="66805"/>
                    <a:pt x="2159960" y="65569"/>
                    <a:pt x="2158755" y="65569"/>
                  </a:cubicBezTo>
                  <a:cubicBezTo>
                    <a:pt x="2155139" y="64333"/>
                    <a:pt x="2151523" y="60626"/>
                    <a:pt x="2147907" y="65569"/>
                  </a:cubicBezTo>
                  <a:cubicBezTo>
                    <a:pt x="2147907" y="65569"/>
                    <a:pt x="2145497" y="65569"/>
                    <a:pt x="2144291" y="64333"/>
                  </a:cubicBezTo>
                  <a:cubicBezTo>
                    <a:pt x="2143086" y="61862"/>
                    <a:pt x="2141881" y="58154"/>
                    <a:pt x="2140676" y="55682"/>
                  </a:cubicBezTo>
                  <a:cubicBezTo>
                    <a:pt x="2138265" y="51975"/>
                    <a:pt x="2138265" y="45795"/>
                    <a:pt x="2134649" y="43324"/>
                  </a:cubicBezTo>
                  <a:cubicBezTo>
                    <a:pt x="2132239" y="42088"/>
                    <a:pt x="2131034" y="40852"/>
                    <a:pt x="2129828" y="38380"/>
                  </a:cubicBezTo>
                  <a:cubicBezTo>
                    <a:pt x="2129828" y="37144"/>
                    <a:pt x="2127418" y="35908"/>
                    <a:pt x="2127418" y="34673"/>
                  </a:cubicBezTo>
                  <a:lnTo>
                    <a:pt x="2123802" y="30965"/>
                  </a:lnTo>
                  <a:cubicBezTo>
                    <a:pt x="2122597" y="28493"/>
                    <a:pt x="2121391" y="24786"/>
                    <a:pt x="2118981" y="23550"/>
                  </a:cubicBezTo>
                  <a:cubicBezTo>
                    <a:pt x="2114160" y="19842"/>
                    <a:pt x="2112955" y="14899"/>
                    <a:pt x="2115365" y="8719"/>
                  </a:cubicBezTo>
                  <a:cubicBezTo>
                    <a:pt x="2111749" y="7483"/>
                    <a:pt x="2109339" y="5012"/>
                    <a:pt x="2105723" y="5012"/>
                  </a:cubicBezTo>
                  <a:cubicBezTo>
                    <a:pt x="2091260" y="6248"/>
                    <a:pt x="2075592" y="8719"/>
                    <a:pt x="2061128" y="9955"/>
                  </a:cubicBezTo>
                  <a:cubicBezTo>
                    <a:pt x="2058718" y="9955"/>
                    <a:pt x="2055102" y="11191"/>
                    <a:pt x="2053897" y="12427"/>
                  </a:cubicBezTo>
                  <a:cubicBezTo>
                    <a:pt x="2044255" y="18606"/>
                    <a:pt x="2034612" y="13663"/>
                    <a:pt x="2024970" y="12427"/>
                  </a:cubicBezTo>
                  <a:cubicBezTo>
                    <a:pt x="2017739" y="12427"/>
                    <a:pt x="2010507" y="8719"/>
                    <a:pt x="2003276" y="7483"/>
                  </a:cubicBezTo>
                  <a:cubicBezTo>
                    <a:pt x="1994839" y="6248"/>
                    <a:pt x="1987607" y="7483"/>
                    <a:pt x="1979171" y="6248"/>
                  </a:cubicBezTo>
                  <a:cubicBezTo>
                    <a:pt x="1977965" y="6248"/>
                    <a:pt x="1976760" y="5012"/>
                    <a:pt x="1975555" y="3776"/>
                  </a:cubicBezTo>
                  <a:cubicBezTo>
                    <a:pt x="1973144" y="0"/>
                    <a:pt x="1968323" y="1270"/>
                    <a:pt x="1965913" y="2540"/>
                  </a:cubicBezTo>
                  <a:cubicBezTo>
                    <a:pt x="1962297" y="5012"/>
                    <a:pt x="1961092" y="8719"/>
                    <a:pt x="1958681" y="12427"/>
                  </a:cubicBezTo>
                  <a:cubicBezTo>
                    <a:pt x="1952655" y="13663"/>
                    <a:pt x="1944218" y="14899"/>
                    <a:pt x="1938192" y="18606"/>
                  </a:cubicBezTo>
                  <a:cubicBezTo>
                    <a:pt x="1933371" y="21078"/>
                    <a:pt x="1930960" y="22314"/>
                    <a:pt x="1927344" y="19842"/>
                  </a:cubicBezTo>
                  <a:lnTo>
                    <a:pt x="1926139" y="21078"/>
                  </a:lnTo>
                  <a:cubicBezTo>
                    <a:pt x="1928549" y="23550"/>
                    <a:pt x="1929755" y="27257"/>
                    <a:pt x="1932165" y="29729"/>
                  </a:cubicBezTo>
                  <a:cubicBezTo>
                    <a:pt x="1928549" y="30965"/>
                    <a:pt x="1923728" y="33437"/>
                    <a:pt x="1921318" y="32201"/>
                  </a:cubicBezTo>
                  <a:cubicBezTo>
                    <a:pt x="1915292" y="30965"/>
                    <a:pt x="1912881" y="33437"/>
                    <a:pt x="1908060" y="35908"/>
                  </a:cubicBezTo>
                  <a:cubicBezTo>
                    <a:pt x="1903239" y="39616"/>
                    <a:pt x="1897213" y="42088"/>
                    <a:pt x="1892392" y="44560"/>
                  </a:cubicBezTo>
                  <a:cubicBezTo>
                    <a:pt x="1891186" y="44560"/>
                    <a:pt x="1889981" y="44560"/>
                    <a:pt x="1888776" y="43324"/>
                  </a:cubicBezTo>
                  <a:cubicBezTo>
                    <a:pt x="1887570" y="43324"/>
                    <a:pt x="1886365" y="42088"/>
                    <a:pt x="1886365" y="42088"/>
                  </a:cubicBezTo>
                  <a:cubicBezTo>
                    <a:pt x="1880339" y="44560"/>
                    <a:pt x="1874313" y="47031"/>
                    <a:pt x="1868286" y="44560"/>
                  </a:cubicBezTo>
                  <a:cubicBezTo>
                    <a:pt x="1867081" y="44560"/>
                    <a:pt x="1867081" y="45795"/>
                    <a:pt x="1865876" y="45795"/>
                  </a:cubicBezTo>
                  <a:cubicBezTo>
                    <a:pt x="1858644" y="48267"/>
                    <a:pt x="1853823" y="56918"/>
                    <a:pt x="1844181" y="56918"/>
                  </a:cubicBezTo>
                  <a:cubicBezTo>
                    <a:pt x="1836950" y="56918"/>
                    <a:pt x="1829718" y="63098"/>
                    <a:pt x="1822486" y="63098"/>
                  </a:cubicBezTo>
                  <a:cubicBezTo>
                    <a:pt x="1814049" y="64333"/>
                    <a:pt x="1806818" y="66805"/>
                    <a:pt x="1799586" y="70513"/>
                  </a:cubicBezTo>
                  <a:cubicBezTo>
                    <a:pt x="1797176" y="71749"/>
                    <a:pt x="1794765" y="71749"/>
                    <a:pt x="1793560" y="71749"/>
                  </a:cubicBezTo>
                  <a:cubicBezTo>
                    <a:pt x="1787534" y="69277"/>
                    <a:pt x="1783918" y="72985"/>
                    <a:pt x="1781507" y="76692"/>
                  </a:cubicBezTo>
                  <a:cubicBezTo>
                    <a:pt x="1775481" y="85343"/>
                    <a:pt x="1765839" y="87815"/>
                    <a:pt x="1757402" y="90287"/>
                  </a:cubicBezTo>
                  <a:cubicBezTo>
                    <a:pt x="1746555" y="92758"/>
                    <a:pt x="1735707" y="93994"/>
                    <a:pt x="1724860" y="95230"/>
                  </a:cubicBezTo>
                  <a:cubicBezTo>
                    <a:pt x="1723655" y="95230"/>
                    <a:pt x="1722450" y="98938"/>
                    <a:pt x="1720039" y="100174"/>
                  </a:cubicBezTo>
                  <a:cubicBezTo>
                    <a:pt x="1718834" y="100174"/>
                    <a:pt x="1717629" y="98938"/>
                    <a:pt x="1717629" y="98938"/>
                  </a:cubicBezTo>
                  <a:cubicBezTo>
                    <a:pt x="1711602" y="106353"/>
                    <a:pt x="1707986" y="117476"/>
                    <a:pt x="1695934" y="116240"/>
                  </a:cubicBezTo>
                  <a:lnTo>
                    <a:pt x="1694729" y="116240"/>
                  </a:lnTo>
                  <a:cubicBezTo>
                    <a:pt x="1685086" y="122419"/>
                    <a:pt x="1675444" y="119948"/>
                    <a:pt x="1667007" y="117476"/>
                  </a:cubicBezTo>
                  <a:cubicBezTo>
                    <a:pt x="1664597" y="117476"/>
                    <a:pt x="1660981" y="115004"/>
                    <a:pt x="1659776" y="112532"/>
                  </a:cubicBezTo>
                  <a:cubicBezTo>
                    <a:pt x="1656160" y="105117"/>
                    <a:pt x="1646518" y="102645"/>
                    <a:pt x="1639286" y="105117"/>
                  </a:cubicBezTo>
                  <a:cubicBezTo>
                    <a:pt x="1633260" y="107589"/>
                    <a:pt x="1627234" y="108825"/>
                    <a:pt x="1621207" y="111296"/>
                  </a:cubicBezTo>
                  <a:cubicBezTo>
                    <a:pt x="1611566" y="113768"/>
                    <a:pt x="1603129" y="115004"/>
                    <a:pt x="1593487" y="110061"/>
                  </a:cubicBezTo>
                  <a:cubicBezTo>
                    <a:pt x="1583844" y="105117"/>
                    <a:pt x="1576613" y="108825"/>
                    <a:pt x="1571792" y="119948"/>
                  </a:cubicBezTo>
                  <a:cubicBezTo>
                    <a:pt x="1568176" y="127363"/>
                    <a:pt x="1558534" y="128599"/>
                    <a:pt x="1552508" y="122419"/>
                  </a:cubicBezTo>
                  <a:cubicBezTo>
                    <a:pt x="1548892" y="118712"/>
                    <a:pt x="1546481" y="119948"/>
                    <a:pt x="1542865" y="122419"/>
                  </a:cubicBezTo>
                  <a:lnTo>
                    <a:pt x="1535634" y="129834"/>
                  </a:lnTo>
                  <a:cubicBezTo>
                    <a:pt x="1534429" y="131070"/>
                    <a:pt x="1532018" y="131070"/>
                    <a:pt x="1530813" y="131070"/>
                  </a:cubicBezTo>
                  <a:lnTo>
                    <a:pt x="1523581" y="131070"/>
                  </a:lnTo>
                  <a:cubicBezTo>
                    <a:pt x="1518760" y="131070"/>
                    <a:pt x="1513939" y="129834"/>
                    <a:pt x="1509118" y="128599"/>
                  </a:cubicBezTo>
                  <a:cubicBezTo>
                    <a:pt x="1503092" y="127363"/>
                    <a:pt x="1498271" y="123655"/>
                    <a:pt x="1492244" y="122419"/>
                  </a:cubicBezTo>
                  <a:cubicBezTo>
                    <a:pt x="1482602" y="121183"/>
                    <a:pt x="1480192" y="112532"/>
                    <a:pt x="1476576" y="106353"/>
                  </a:cubicBezTo>
                  <a:cubicBezTo>
                    <a:pt x="1474165" y="102645"/>
                    <a:pt x="1469344" y="97702"/>
                    <a:pt x="1464523" y="98938"/>
                  </a:cubicBezTo>
                  <a:cubicBezTo>
                    <a:pt x="1459702" y="101409"/>
                    <a:pt x="1454881" y="98938"/>
                    <a:pt x="1451266" y="97702"/>
                  </a:cubicBezTo>
                  <a:cubicBezTo>
                    <a:pt x="1450060" y="97702"/>
                    <a:pt x="1447650" y="96466"/>
                    <a:pt x="1446445" y="96466"/>
                  </a:cubicBezTo>
                  <a:cubicBezTo>
                    <a:pt x="1438008" y="93994"/>
                    <a:pt x="1431981" y="98938"/>
                    <a:pt x="1425955" y="105117"/>
                  </a:cubicBezTo>
                  <a:lnTo>
                    <a:pt x="1421134" y="110061"/>
                  </a:lnTo>
                  <a:cubicBezTo>
                    <a:pt x="1419929" y="111296"/>
                    <a:pt x="1419929" y="113768"/>
                    <a:pt x="1418723" y="115004"/>
                  </a:cubicBezTo>
                  <a:cubicBezTo>
                    <a:pt x="1411492" y="121183"/>
                    <a:pt x="1404260" y="118712"/>
                    <a:pt x="1395823" y="115004"/>
                  </a:cubicBezTo>
                  <a:cubicBezTo>
                    <a:pt x="1388592" y="111296"/>
                    <a:pt x="1380155" y="115004"/>
                    <a:pt x="1377744" y="122419"/>
                  </a:cubicBezTo>
                  <a:cubicBezTo>
                    <a:pt x="1376539" y="127363"/>
                    <a:pt x="1375334" y="131070"/>
                    <a:pt x="1369308" y="133542"/>
                  </a:cubicBezTo>
                  <a:cubicBezTo>
                    <a:pt x="1363281" y="137250"/>
                    <a:pt x="1356050" y="139721"/>
                    <a:pt x="1354845" y="148373"/>
                  </a:cubicBezTo>
                  <a:cubicBezTo>
                    <a:pt x="1354845" y="149608"/>
                    <a:pt x="1353639" y="150844"/>
                    <a:pt x="1352434" y="150844"/>
                  </a:cubicBezTo>
                  <a:cubicBezTo>
                    <a:pt x="1348818" y="152080"/>
                    <a:pt x="1346408" y="153316"/>
                    <a:pt x="1342792" y="154552"/>
                  </a:cubicBezTo>
                  <a:lnTo>
                    <a:pt x="1331945" y="154552"/>
                  </a:lnTo>
                  <a:cubicBezTo>
                    <a:pt x="1324713" y="153316"/>
                    <a:pt x="1317481" y="150844"/>
                    <a:pt x="1310250" y="149608"/>
                  </a:cubicBezTo>
                  <a:cubicBezTo>
                    <a:pt x="1301813" y="148373"/>
                    <a:pt x="1294581" y="153316"/>
                    <a:pt x="1286144" y="154552"/>
                  </a:cubicBezTo>
                  <a:lnTo>
                    <a:pt x="1284939" y="155788"/>
                  </a:lnTo>
                  <a:cubicBezTo>
                    <a:pt x="1282529" y="159495"/>
                    <a:pt x="1278913" y="158259"/>
                    <a:pt x="1276502" y="155788"/>
                  </a:cubicBezTo>
                  <a:cubicBezTo>
                    <a:pt x="1271681" y="150844"/>
                    <a:pt x="1263245" y="149608"/>
                    <a:pt x="1257218" y="152080"/>
                  </a:cubicBezTo>
                  <a:cubicBezTo>
                    <a:pt x="1249987" y="155788"/>
                    <a:pt x="1242755" y="158259"/>
                    <a:pt x="1235524" y="160731"/>
                  </a:cubicBezTo>
                  <a:cubicBezTo>
                    <a:pt x="1233113" y="160731"/>
                    <a:pt x="1230702" y="159495"/>
                    <a:pt x="1229497" y="159495"/>
                  </a:cubicBezTo>
                  <a:cubicBezTo>
                    <a:pt x="1227087" y="159495"/>
                    <a:pt x="1223471" y="158259"/>
                    <a:pt x="1222266" y="159495"/>
                  </a:cubicBezTo>
                  <a:cubicBezTo>
                    <a:pt x="1212624" y="166911"/>
                    <a:pt x="1202981" y="164439"/>
                    <a:pt x="1194545" y="159495"/>
                  </a:cubicBezTo>
                  <a:cubicBezTo>
                    <a:pt x="1189724" y="157024"/>
                    <a:pt x="1182492" y="154552"/>
                    <a:pt x="1180081" y="147137"/>
                  </a:cubicBezTo>
                  <a:cubicBezTo>
                    <a:pt x="1178876" y="142193"/>
                    <a:pt x="1174055" y="137250"/>
                    <a:pt x="1170439" y="133542"/>
                  </a:cubicBezTo>
                  <a:cubicBezTo>
                    <a:pt x="1164413" y="127363"/>
                    <a:pt x="1158387" y="118712"/>
                    <a:pt x="1147539" y="118712"/>
                  </a:cubicBezTo>
                  <a:cubicBezTo>
                    <a:pt x="1145129" y="118712"/>
                    <a:pt x="1142718" y="113768"/>
                    <a:pt x="1141513" y="115004"/>
                  </a:cubicBezTo>
                  <a:cubicBezTo>
                    <a:pt x="1136692" y="116240"/>
                    <a:pt x="1136692" y="113768"/>
                    <a:pt x="1134281" y="111296"/>
                  </a:cubicBezTo>
                  <a:cubicBezTo>
                    <a:pt x="1131871" y="108825"/>
                    <a:pt x="1128255" y="106353"/>
                    <a:pt x="1125845" y="102645"/>
                  </a:cubicBezTo>
                  <a:cubicBezTo>
                    <a:pt x="1122229" y="97702"/>
                    <a:pt x="1118613" y="91523"/>
                    <a:pt x="1114997" y="86579"/>
                  </a:cubicBezTo>
                  <a:cubicBezTo>
                    <a:pt x="1111381" y="81636"/>
                    <a:pt x="1108971" y="75456"/>
                    <a:pt x="1105355" y="70513"/>
                  </a:cubicBezTo>
                  <a:cubicBezTo>
                    <a:pt x="1104150" y="69277"/>
                    <a:pt x="1100534" y="68041"/>
                    <a:pt x="1099329" y="69277"/>
                  </a:cubicBezTo>
                  <a:lnTo>
                    <a:pt x="1084866" y="76692"/>
                  </a:lnTo>
                  <a:cubicBezTo>
                    <a:pt x="1082455" y="77928"/>
                    <a:pt x="1081250" y="80400"/>
                    <a:pt x="1080045" y="82871"/>
                  </a:cubicBezTo>
                  <a:lnTo>
                    <a:pt x="1078839" y="81636"/>
                  </a:lnTo>
                  <a:cubicBezTo>
                    <a:pt x="1080045" y="77928"/>
                    <a:pt x="1081250" y="74220"/>
                    <a:pt x="1082455" y="72985"/>
                  </a:cubicBezTo>
                  <a:lnTo>
                    <a:pt x="1067992" y="69277"/>
                  </a:lnTo>
                  <a:cubicBezTo>
                    <a:pt x="1064376" y="68041"/>
                    <a:pt x="1058350" y="68041"/>
                    <a:pt x="1055939" y="68041"/>
                  </a:cubicBezTo>
                  <a:lnTo>
                    <a:pt x="1036655" y="68041"/>
                  </a:lnTo>
                  <a:cubicBezTo>
                    <a:pt x="1029424" y="68041"/>
                    <a:pt x="1023397" y="66805"/>
                    <a:pt x="1016166" y="68041"/>
                  </a:cubicBezTo>
                  <a:cubicBezTo>
                    <a:pt x="1011345" y="69277"/>
                    <a:pt x="1007729" y="66805"/>
                    <a:pt x="1004113" y="64333"/>
                  </a:cubicBezTo>
                  <a:cubicBezTo>
                    <a:pt x="994471" y="56918"/>
                    <a:pt x="984829" y="48267"/>
                    <a:pt x="971571" y="51975"/>
                  </a:cubicBezTo>
                  <a:cubicBezTo>
                    <a:pt x="970366" y="51975"/>
                    <a:pt x="967955" y="50739"/>
                    <a:pt x="966750" y="49503"/>
                  </a:cubicBezTo>
                  <a:cubicBezTo>
                    <a:pt x="963134" y="48267"/>
                    <a:pt x="960724" y="45795"/>
                    <a:pt x="955903" y="43324"/>
                  </a:cubicBezTo>
                  <a:cubicBezTo>
                    <a:pt x="955903" y="47031"/>
                    <a:pt x="955903" y="48267"/>
                    <a:pt x="957108" y="50739"/>
                  </a:cubicBezTo>
                  <a:cubicBezTo>
                    <a:pt x="954697" y="53211"/>
                    <a:pt x="953492" y="51975"/>
                    <a:pt x="952287" y="50739"/>
                  </a:cubicBezTo>
                  <a:cubicBezTo>
                    <a:pt x="951082" y="51975"/>
                    <a:pt x="949876" y="54446"/>
                    <a:pt x="948671" y="54446"/>
                  </a:cubicBezTo>
                  <a:cubicBezTo>
                    <a:pt x="942645" y="56918"/>
                    <a:pt x="936618" y="58154"/>
                    <a:pt x="930592" y="60626"/>
                  </a:cubicBezTo>
                  <a:cubicBezTo>
                    <a:pt x="928182" y="61862"/>
                    <a:pt x="925771" y="63098"/>
                    <a:pt x="924566" y="64333"/>
                  </a:cubicBezTo>
                  <a:cubicBezTo>
                    <a:pt x="919745" y="68041"/>
                    <a:pt x="916129" y="74220"/>
                    <a:pt x="907692" y="72985"/>
                  </a:cubicBezTo>
                  <a:cubicBezTo>
                    <a:pt x="906487" y="72985"/>
                    <a:pt x="904076" y="75456"/>
                    <a:pt x="901666" y="75456"/>
                  </a:cubicBezTo>
                  <a:cubicBezTo>
                    <a:pt x="899255" y="76692"/>
                    <a:pt x="895639" y="76692"/>
                    <a:pt x="893229" y="77928"/>
                  </a:cubicBezTo>
                  <a:lnTo>
                    <a:pt x="890818" y="77928"/>
                  </a:lnTo>
                  <a:cubicBezTo>
                    <a:pt x="883587" y="80400"/>
                    <a:pt x="877561" y="82871"/>
                    <a:pt x="870329" y="84107"/>
                  </a:cubicBezTo>
                  <a:lnTo>
                    <a:pt x="865508" y="84107"/>
                  </a:lnTo>
                  <a:cubicBezTo>
                    <a:pt x="859482" y="84107"/>
                    <a:pt x="854661" y="82871"/>
                    <a:pt x="848634" y="82871"/>
                  </a:cubicBezTo>
                  <a:cubicBezTo>
                    <a:pt x="842608" y="82871"/>
                    <a:pt x="836582" y="85343"/>
                    <a:pt x="830555" y="85343"/>
                  </a:cubicBezTo>
                  <a:cubicBezTo>
                    <a:pt x="823324" y="85343"/>
                    <a:pt x="814887" y="85343"/>
                    <a:pt x="808861" y="80400"/>
                  </a:cubicBezTo>
                  <a:cubicBezTo>
                    <a:pt x="807655" y="79164"/>
                    <a:pt x="804039" y="79164"/>
                    <a:pt x="801629" y="80400"/>
                  </a:cubicBezTo>
                  <a:cubicBezTo>
                    <a:pt x="793192" y="81636"/>
                    <a:pt x="784755" y="82871"/>
                    <a:pt x="777524" y="85343"/>
                  </a:cubicBezTo>
                  <a:cubicBezTo>
                    <a:pt x="770292" y="87815"/>
                    <a:pt x="766676" y="85343"/>
                    <a:pt x="764266" y="79164"/>
                  </a:cubicBezTo>
                  <a:cubicBezTo>
                    <a:pt x="763061" y="76692"/>
                    <a:pt x="760650" y="74220"/>
                    <a:pt x="758240" y="71749"/>
                  </a:cubicBezTo>
                  <a:cubicBezTo>
                    <a:pt x="754624" y="69277"/>
                    <a:pt x="751008" y="65569"/>
                    <a:pt x="747392" y="65569"/>
                  </a:cubicBezTo>
                  <a:cubicBezTo>
                    <a:pt x="738955" y="65569"/>
                    <a:pt x="734134" y="60626"/>
                    <a:pt x="728108" y="56918"/>
                  </a:cubicBezTo>
                  <a:cubicBezTo>
                    <a:pt x="718466" y="50739"/>
                    <a:pt x="710029" y="43324"/>
                    <a:pt x="697976" y="44560"/>
                  </a:cubicBezTo>
                  <a:lnTo>
                    <a:pt x="697976" y="38380"/>
                  </a:lnTo>
                  <a:cubicBezTo>
                    <a:pt x="700387" y="38380"/>
                    <a:pt x="702797" y="38380"/>
                    <a:pt x="705208" y="37144"/>
                  </a:cubicBezTo>
                  <a:cubicBezTo>
                    <a:pt x="701592" y="34673"/>
                    <a:pt x="701592" y="30965"/>
                    <a:pt x="699182" y="28493"/>
                  </a:cubicBezTo>
                  <a:cubicBezTo>
                    <a:pt x="694361" y="24786"/>
                    <a:pt x="689540" y="23550"/>
                    <a:pt x="684719" y="21078"/>
                  </a:cubicBezTo>
                  <a:cubicBezTo>
                    <a:pt x="681103" y="19842"/>
                    <a:pt x="676282" y="19842"/>
                    <a:pt x="678692" y="26022"/>
                  </a:cubicBezTo>
                  <a:cubicBezTo>
                    <a:pt x="672666" y="27257"/>
                    <a:pt x="667845" y="27257"/>
                    <a:pt x="665434" y="29729"/>
                  </a:cubicBezTo>
                  <a:cubicBezTo>
                    <a:pt x="660613" y="33437"/>
                    <a:pt x="655792" y="30965"/>
                    <a:pt x="652176" y="28493"/>
                  </a:cubicBezTo>
                  <a:cubicBezTo>
                    <a:pt x="649766" y="27257"/>
                    <a:pt x="647355" y="26022"/>
                    <a:pt x="644945" y="27257"/>
                  </a:cubicBezTo>
                  <a:cubicBezTo>
                    <a:pt x="630482" y="34673"/>
                    <a:pt x="616019" y="30965"/>
                    <a:pt x="601555" y="30965"/>
                  </a:cubicBezTo>
                  <a:cubicBezTo>
                    <a:pt x="599145" y="30965"/>
                    <a:pt x="596734" y="29729"/>
                    <a:pt x="593119" y="29729"/>
                  </a:cubicBezTo>
                  <a:cubicBezTo>
                    <a:pt x="588298" y="28493"/>
                    <a:pt x="584682" y="26022"/>
                    <a:pt x="579861" y="24786"/>
                  </a:cubicBezTo>
                  <a:cubicBezTo>
                    <a:pt x="575040" y="23550"/>
                    <a:pt x="569013" y="22314"/>
                    <a:pt x="564192" y="21078"/>
                  </a:cubicBezTo>
                  <a:lnTo>
                    <a:pt x="560576" y="21078"/>
                  </a:lnTo>
                  <a:cubicBezTo>
                    <a:pt x="552140" y="21078"/>
                    <a:pt x="543703" y="22314"/>
                    <a:pt x="536471" y="22314"/>
                  </a:cubicBezTo>
                  <a:cubicBezTo>
                    <a:pt x="530445" y="22314"/>
                    <a:pt x="524419" y="19842"/>
                    <a:pt x="517187" y="18606"/>
                  </a:cubicBezTo>
                  <a:cubicBezTo>
                    <a:pt x="515982" y="8719"/>
                    <a:pt x="506340" y="11191"/>
                    <a:pt x="500313" y="6248"/>
                  </a:cubicBezTo>
                  <a:cubicBezTo>
                    <a:pt x="499108" y="5012"/>
                    <a:pt x="496698" y="6248"/>
                    <a:pt x="495492" y="6248"/>
                  </a:cubicBezTo>
                  <a:cubicBezTo>
                    <a:pt x="488261" y="5012"/>
                    <a:pt x="483440" y="8719"/>
                    <a:pt x="481029" y="14899"/>
                  </a:cubicBezTo>
                  <a:cubicBezTo>
                    <a:pt x="477413" y="21078"/>
                    <a:pt x="467771" y="23550"/>
                    <a:pt x="471387" y="33437"/>
                  </a:cubicBezTo>
                  <a:cubicBezTo>
                    <a:pt x="472592" y="34673"/>
                    <a:pt x="475003" y="35908"/>
                    <a:pt x="476208" y="38380"/>
                  </a:cubicBezTo>
                  <a:cubicBezTo>
                    <a:pt x="476208" y="42088"/>
                    <a:pt x="475003" y="44560"/>
                    <a:pt x="471387" y="43324"/>
                  </a:cubicBezTo>
                  <a:cubicBezTo>
                    <a:pt x="470182" y="43324"/>
                    <a:pt x="468977" y="45795"/>
                    <a:pt x="467771" y="47031"/>
                  </a:cubicBezTo>
                  <a:cubicBezTo>
                    <a:pt x="466566" y="48267"/>
                    <a:pt x="466566" y="50739"/>
                    <a:pt x="465361" y="50739"/>
                  </a:cubicBezTo>
                  <a:cubicBezTo>
                    <a:pt x="458129" y="53211"/>
                    <a:pt x="453308" y="59390"/>
                    <a:pt x="444871" y="58154"/>
                  </a:cubicBezTo>
                  <a:lnTo>
                    <a:pt x="442461" y="58154"/>
                  </a:lnTo>
                  <a:cubicBezTo>
                    <a:pt x="435229" y="64333"/>
                    <a:pt x="427998" y="63098"/>
                    <a:pt x="419561" y="61862"/>
                  </a:cubicBezTo>
                  <a:cubicBezTo>
                    <a:pt x="415945" y="60626"/>
                    <a:pt x="411124" y="61862"/>
                    <a:pt x="406303" y="61862"/>
                  </a:cubicBezTo>
                  <a:cubicBezTo>
                    <a:pt x="402687" y="61862"/>
                    <a:pt x="399071" y="61862"/>
                    <a:pt x="395456" y="59390"/>
                  </a:cubicBezTo>
                  <a:cubicBezTo>
                    <a:pt x="390634" y="56918"/>
                    <a:pt x="385813" y="53211"/>
                    <a:pt x="380992" y="50739"/>
                  </a:cubicBezTo>
                  <a:cubicBezTo>
                    <a:pt x="376171" y="48267"/>
                    <a:pt x="370145" y="48267"/>
                    <a:pt x="370145" y="39616"/>
                  </a:cubicBezTo>
                  <a:cubicBezTo>
                    <a:pt x="370145" y="38380"/>
                    <a:pt x="367734" y="37144"/>
                    <a:pt x="367734" y="35908"/>
                  </a:cubicBezTo>
                  <a:cubicBezTo>
                    <a:pt x="359298" y="43324"/>
                    <a:pt x="352066" y="49503"/>
                    <a:pt x="344834" y="55682"/>
                  </a:cubicBezTo>
                  <a:cubicBezTo>
                    <a:pt x="341219" y="59390"/>
                    <a:pt x="336398" y="64333"/>
                    <a:pt x="338808" y="70513"/>
                  </a:cubicBezTo>
                  <a:cubicBezTo>
                    <a:pt x="338808" y="71749"/>
                    <a:pt x="337603" y="72985"/>
                    <a:pt x="337603" y="74220"/>
                  </a:cubicBezTo>
                  <a:cubicBezTo>
                    <a:pt x="336398" y="76692"/>
                    <a:pt x="335192" y="79164"/>
                    <a:pt x="332782" y="80400"/>
                  </a:cubicBezTo>
                  <a:cubicBezTo>
                    <a:pt x="330371" y="84107"/>
                    <a:pt x="327961" y="87815"/>
                    <a:pt x="325550" y="92758"/>
                  </a:cubicBezTo>
                  <a:lnTo>
                    <a:pt x="318319" y="100174"/>
                  </a:lnTo>
                  <a:cubicBezTo>
                    <a:pt x="315908" y="103881"/>
                    <a:pt x="313498" y="107589"/>
                    <a:pt x="309882" y="110061"/>
                  </a:cubicBezTo>
                  <a:cubicBezTo>
                    <a:pt x="301445" y="117476"/>
                    <a:pt x="293008" y="124891"/>
                    <a:pt x="283366" y="132306"/>
                  </a:cubicBezTo>
                  <a:cubicBezTo>
                    <a:pt x="278545" y="137250"/>
                    <a:pt x="272519" y="140957"/>
                    <a:pt x="267698" y="145901"/>
                  </a:cubicBezTo>
                  <a:cubicBezTo>
                    <a:pt x="259261" y="153316"/>
                    <a:pt x="249619" y="159495"/>
                    <a:pt x="244798" y="170618"/>
                  </a:cubicBezTo>
                  <a:cubicBezTo>
                    <a:pt x="244798" y="171854"/>
                    <a:pt x="242387" y="173090"/>
                    <a:pt x="241182" y="174326"/>
                  </a:cubicBezTo>
                  <a:cubicBezTo>
                    <a:pt x="235156" y="179269"/>
                    <a:pt x="225514" y="179269"/>
                    <a:pt x="225514" y="189156"/>
                  </a:cubicBezTo>
                  <a:cubicBezTo>
                    <a:pt x="215871" y="189156"/>
                    <a:pt x="211050" y="196571"/>
                    <a:pt x="206229" y="202751"/>
                  </a:cubicBezTo>
                  <a:cubicBezTo>
                    <a:pt x="202613" y="207694"/>
                    <a:pt x="198998" y="213874"/>
                    <a:pt x="194177" y="217581"/>
                  </a:cubicBezTo>
                  <a:cubicBezTo>
                    <a:pt x="189356" y="220053"/>
                    <a:pt x="183329" y="218817"/>
                    <a:pt x="177303" y="218817"/>
                  </a:cubicBezTo>
                  <a:cubicBezTo>
                    <a:pt x="174892" y="218817"/>
                    <a:pt x="172482" y="218817"/>
                    <a:pt x="172482" y="220053"/>
                  </a:cubicBezTo>
                  <a:cubicBezTo>
                    <a:pt x="167661" y="224996"/>
                    <a:pt x="161635" y="228704"/>
                    <a:pt x="158019" y="234883"/>
                  </a:cubicBezTo>
                  <a:cubicBezTo>
                    <a:pt x="154403" y="241063"/>
                    <a:pt x="150787" y="244770"/>
                    <a:pt x="144761" y="246006"/>
                  </a:cubicBezTo>
                  <a:cubicBezTo>
                    <a:pt x="138735" y="247242"/>
                    <a:pt x="132708" y="253421"/>
                    <a:pt x="124271" y="249714"/>
                  </a:cubicBezTo>
                  <a:cubicBezTo>
                    <a:pt x="117040" y="247242"/>
                    <a:pt x="108603" y="249714"/>
                    <a:pt x="103782" y="244770"/>
                  </a:cubicBezTo>
                  <a:cubicBezTo>
                    <a:pt x="94140" y="246006"/>
                    <a:pt x="86908" y="248478"/>
                    <a:pt x="78471" y="249714"/>
                  </a:cubicBezTo>
                  <a:cubicBezTo>
                    <a:pt x="68829" y="252185"/>
                    <a:pt x="57982" y="250950"/>
                    <a:pt x="49545" y="258365"/>
                  </a:cubicBezTo>
                  <a:cubicBezTo>
                    <a:pt x="42314" y="264544"/>
                    <a:pt x="36287" y="270724"/>
                    <a:pt x="25440" y="269488"/>
                  </a:cubicBezTo>
                  <a:cubicBezTo>
                    <a:pt x="26645" y="276903"/>
                    <a:pt x="27850" y="283082"/>
                    <a:pt x="29056" y="290497"/>
                  </a:cubicBezTo>
                  <a:cubicBezTo>
                    <a:pt x="31466" y="310271"/>
                    <a:pt x="33877" y="330045"/>
                    <a:pt x="35082" y="349819"/>
                  </a:cubicBezTo>
                  <a:cubicBezTo>
                    <a:pt x="38698" y="374536"/>
                    <a:pt x="39903" y="398018"/>
                    <a:pt x="37493" y="421500"/>
                  </a:cubicBezTo>
                  <a:cubicBezTo>
                    <a:pt x="35082" y="454868"/>
                    <a:pt x="24235" y="1596811"/>
                    <a:pt x="13387" y="1627707"/>
                  </a:cubicBezTo>
                  <a:lnTo>
                    <a:pt x="2540" y="1653661"/>
                  </a:lnTo>
                  <a:cubicBezTo>
                    <a:pt x="0" y="1659840"/>
                    <a:pt x="3745" y="1663548"/>
                    <a:pt x="9771" y="1664783"/>
                  </a:cubicBezTo>
                  <a:cubicBezTo>
                    <a:pt x="17003" y="1666019"/>
                    <a:pt x="19414" y="1670963"/>
                    <a:pt x="21824" y="1677142"/>
                  </a:cubicBezTo>
                  <a:cubicBezTo>
                    <a:pt x="24235" y="1687029"/>
                    <a:pt x="20619" y="1696916"/>
                    <a:pt x="25440" y="1706803"/>
                  </a:cubicBezTo>
                  <a:cubicBezTo>
                    <a:pt x="27850" y="1711747"/>
                    <a:pt x="25440" y="1720398"/>
                    <a:pt x="24235" y="1727813"/>
                  </a:cubicBezTo>
                  <a:cubicBezTo>
                    <a:pt x="23029" y="1737700"/>
                    <a:pt x="25440" y="1747587"/>
                    <a:pt x="29056" y="1756238"/>
                  </a:cubicBezTo>
                  <a:cubicBezTo>
                    <a:pt x="37493" y="1771068"/>
                    <a:pt x="38698" y="1788370"/>
                    <a:pt x="38698" y="1804437"/>
                  </a:cubicBezTo>
                  <a:cubicBezTo>
                    <a:pt x="38698" y="1808144"/>
                    <a:pt x="39903" y="1811852"/>
                    <a:pt x="41108" y="1814324"/>
                  </a:cubicBezTo>
                  <a:cubicBezTo>
                    <a:pt x="43519" y="1816795"/>
                    <a:pt x="48340" y="1819267"/>
                    <a:pt x="53161" y="1820503"/>
                  </a:cubicBezTo>
                  <a:lnTo>
                    <a:pt x="82087" y="1835333"/>
                  </a:lnTo>
                  <a:cubicBezTo>
                    <a:pt x="95345" y="1842748"/>
                    <a:pt x="106193" y="1841513"/>
                    <a:pt x="118245" y="1832862"/>
                  </a:cubicBezTo>
                  <a:cubicBezTo>
                    <a:pt x="119450" y="1831626"/>
                    <a:pt x="123066" y="1830390"/>
                    <a:pt x="124271" y="1830390"/>
                  </a:cubicBezTo>
                  <a:cubicBezTo>
                    <a:pt x="132708" y="1831626"/>
                    <a:pt x="141145" y="1831626"/>
                    <a:pt x="148377" y="1839041"/>
                  </a:cubicBezTo>
                  <a:cubicBezTo>
                    <a:pt x="156814" y="1846456"/>
                    <a:pt x="168866" y="1851400"/>
                    <a:pt x="178508" y="1857579"/>
                  </a:cubicBezTo>
                  <a:cubicBezTo>
                    <a:pt x="184535" y="1861286"/>
                    <a:pt x="191766" y="1866230"/>
                    <a:pt x="195382" y="1871173"/>
                  </a:cubicBezTo>
                  <a:cubicBezTo>
                    <a:pt x="197792" y="1873645"/>
                    <a:pt x="200203" y="1876117"/>
                    <a:pt x="202613" y="1877353"/>
                  </a:cubicBezTo>
                  <a:cubicBezTo>
                    <a:pt x="215871" y="1882296"/>
                    <a:pt x="223103" y="1894655"/>
                    <a:pt x="231540" y="1904542"/>
                  </a:cubicBezTo>
                  <a:cubicBezTo>
                    <a:pt x="238771" y="1913193"/>
                    <a:pt x="248413" y="1918136"/>
                    <a:pt x="259261" y="1919372"/>
                  </a:cubicBezTo>
                  <a:cubicBezTo>
                    <a:pt x="271313" y="1921844"/>
                    <a:pt x="283366" y="1923080"/>
                    <a:pt x="295419" y="1925552"/>
                  </a:cubicBezTo>
                  <a:cubicBezTo>
                    <a:pt x="300240" y="1926787"/>
                    <a:pt x="306266" y="1928023"/>
                    <a:pt x="311087" y="1930495"/>
                  </a:cubicBezTo>
                  <a:cubicBezTo>
                    <a:pt x="317113" y="1932967"/>
                    <a:pt x="323140" y="1932967"/>
                    <a:pt x="327961" y="1936674"/>
                  </a:cubicBezTo>
                  <a:cubicBezTo>
                    <a:pt x="335192" y="1942854"/>
                    <a:pt x="342424" y="1946561"/>
                    <a:pt x="352066" y="1944090"/>
                  </a:cubicBezTo>
                  <a:cubicBezTo>
                    <a:pt x="355682" y="1942854"/>
                    <a:pt x="360503" y="1945325"/>
                    <a:pt x="364119" y="1946561"/>
                  </a:cubicBezTo>
                  <a:cubicBezTo>
                    <a:pt x="365324" y="1946561"/>
                    <a:pt x="366529" y="1947797"/>
                    <a:pt x="367734" y="1947797"/>
                  </a:cubicBezTo>
                  <a:cubicBezTo>
                    <a:pt x="380992" y="1949033"/>
                    <a:pt x="393045" y="1946561"/>
                    <a:pt x="405098" y="1944090"/>
                  </a:cubicBezTo>
                  <a:cubicBezTo>
                    <a:pt x="409919" y="1942854"/>
                    <a:pt x="414740" y="1941618"/>
                    <a:pt x="419561" y="1939146"/>
                  </a:cubicBezTo>
                  <a:cubicBezTo>
                    <a:pt x="432819" y="1932967"/>
                    <a:pt x="446076" y="1926787"/>
                    <a:pt x="458129" y="1919372"/>
                  </a:cubicBezTo>
                  <a:cubicBezTo>
                    <a:pt x="466566" y="1914429"/>
                    <a:pt x="475003" y="1909485"/>
                    <a:pt x="484645" y="1914429"/>
                  </a:cubicBezTo>
                  <a:lnTo>
                    <a:pt x="489466" y="1914429"/>
                  </a:lnTo>
                  <a:cubicBezTo>
                    <a:pt x="497903" y="1914429"/>
                    <a:pt x="506340" y="1913193"/>
                    <a:pt x="513571" y="1911957"/>
                  </a:cubicBezTo>
                  <a:cubicBezTo>
                    <a:pt x="514776" y="1911957"/>
                    <a:pt x="517187" y="1911957"/>
                    <a:pt x="517187" y="1910721"/>
                  </a:cubicBezTo>
                  <a:cubicBezTo>
                    <a:pt x="520803" y="1905778"/>
                    <a:pt x="526829" y="1905778"/>
                    <a:pt x="532855" y="1904542"/>
                  </a:cubicBezTo>
                  <a:cubicBezTo>
                    <a:pt x="542498" y="1903306"/>
                    <a:pt x="552140" y="1903306"/>
                    <a:pt x="559371" y="1897127"/>
                  </a:cubicBezTo>
                  <a:cubicBezTo>
                    <a:pt x="566603" y="1892183"/>
                    <a:pt x="573834" y="1890947"/>
                    <a:pt x="582271" y="1889711"/>
                  </a:cubicBezTo>
                  <a:cubicBezTo>
                    <a:pt x="583476" y="1889711"/>
                    <a:pt x="585887" y="1888476"/>
                    <a:pt x="587092" y="1888476"/>
                  </a:cubicBezTo>
                  <a:cubicBezTo>
                    <a:pt x="593119" y="1887240"/>
                    <a:pt x="599145" y="1883532"/>
                    <a:pt x="603966" y="1884768"/>
                  </a:cubicBezTo>
                  <a:cubicBezTo>
                    <a:pt x="614813" y="1887240"/>
                    <a:pt x="619634" y="1883532"/>
                    <a:pt x="626866" y="1873645"/>
                  </a:cubicBezTo>
                  <a:cubicBezTo>
                    <a:pt x="628071" y="1871173"/>
                    <a:pt x="631687" y="1869938"/>
                    <a:pt x="634097" y="1868702"/>
                  </a:cubicBezTo>
                  <a:cubicBezTo>
                    <a:pt x="640124" y="1867466"/>
                    <a:pt x="646150" y="1868702"/>
                    <a:pt x="652176" y="1867466"/>
                  </a:cubicBezTo>
                  <a:cubicBezTo>
                    <a:pt x="655792" y="1867466"/>
                    <a:pt x="659408" y="1863758"/>
                    <a:pt x="661819" y="1863758"/>
                  </a:cubicBezTo>
                  <a:cubicBezTo>
                    <a:pt x="671461" y="1864994"/>
                    <a:pt x="682308" y="1861286"/>
                    <a:pt x="690745" y="1867466"/>
                  </a:cubicBezTo>
                  <a:cubicBezTo>
                    <a:pt x="691950" y="1868702"/>
                    <a:pt x="694361" y="1868702"/>
                    <a:pt x="696771" y="1868702"/>
                  </a:cubicBezTo>
                  <a:cubicBezTo>
                    <a:pt x="712440" y="1869938"/>
                    <a:pt x="725697" y="1874881"/>
                    <a:pt x="736545" y="1884768"/>
                  </a:cubicBezTo>
                  <a:cubicBezTo>
                    <a:pt x="740161" y="1888476"/>
                    <a:pt x="744982" y="1890947"/>
                    <a:pt x="748597" y="1893419"/>
                  </a:cubicBezTo>
                  <a:cubicBezTo>
                    <a:pt x="752213" y="1895891"/>
                    <a:pt x="757034" y="1895891"/>
                    <a:pt x="760650" y="1897127"/>
                  </a:cubicBezTo>
                  <a:cubicBezTo>
                    <a:pt x="764266" y="1898362"/>
                    <a:pt x="766676" y="1899598"/>
                    <a:pt x="770292" y="1899598"/>
                  </a:cubicBezTo>
                  <a:cubicBezTo>
                    <a:pt x="776318" y="1899598"/>
                    <a:pt x="781139" y="1902070"/>
                    <a:pt x="784755" y="1907014"/>
                  </a:cubicBezTo>
                  <a:cubicBezTo>
                    <a:pt x="785961" y="1908249"/>
                    <a:pt x="787166" y="1909485"/>
                    <a:pt x="788371" y="1911957"/>
                  </a:cubicBezTo>
                  <a:cubicBezTo>
                    <a:pt x="787166" y="1915665"/>
                    <a:pt x="794397" y="1925552"/>
                    <a:pt x="799218" y="1925552"/>
                  </a:cubicBezTo>
                  <a:cubicBezTo>
                    <a:pt x="807655" y="1925552"/>
                    <a:pt x="816092" y="1928023"/>
                    <a:pt x="823324" y="1934203"/>
                  </a:cubicBezTo>
                  <a:cubicBezTo>
                    <a:pt x="824529" y="1935438"/>
                    <a:pt x="826939" y="1935438"/>
                    <a:pt x="829350" y="1934203"/>
                  </a:cubicBezTo>
                  <a:cubicBezTo>
                    <a:pt x="832966" y="1932967"/>
                    <a:pt x="835376" y="1932967"/>
                    <a:pt x="837787" y="1936674"/>
                  </a:cubicBezTo>
                  <a:cubicBezTo>
                    <a:pt x="838992" y="1937910"/>
                    <a:pt x="843813" y="1937910"/>
                    <a:pt x="846224" y="1937910"/>
                  </a:cubicBezTo>
                  <a:cubicBezTo>
                    <a:pt x="852250" y="1937910"/>
                    <a:pt x="859482" y="1936674"/>
                    <a:pt x="865508" y="1937910"/>
                  </a:cubicBezTo>
                  <a:cubicBezTo>
                    <a:pt x="876355" y="1939146"/>
                    <a:pt x="885997" y="1940382"/>
                    <a:pt x="896845" y="1942854"/>
                  </a:cubicBezTo>
                  <a:cubicBezTo>
                    <a:pt x="899255" y="1942854"/>
                    <a:pt x="901666" y="1944090"/>
                    <a:pt x="902871" y="1945325"/>
                  </a:cubicBezTo>
                  <a:cubicBezTo>
                    <a:pt x="905282" y="1951505"/>
                    <a:pt x="911308" y="1951505"/>
                    <a:pt x="914924" y="1952741"/>
                  </a:cubicBezTo>
                  <a:cubicBezTo>
                    <a:pt x="918539" y="1953977"/>
                    <a:pt x="923361" y="1955212"/>
                    <a:pt x="925771" y="1955212"/>
                  </a:cubicBezTo>
                  <a:cubicBezTo>
                    <a:pt x="926976" y="1953977"/>
                    <a:pt x="929387" y="1952741"/>
                    <a:pt x="931797" y="1950269"/>
                  </a:cubicBezTo>
                  <a:cubicBezTo>
                    <a:pt x="926976" y="1950269"/>
                    <a:pt x="924566" y="1951505"/>
                    <a:pt x="922155" y="1951505"/>
                  </a:cubicBezTo>
                  <a:cubicBezTo>
                    <a:pt x="926976" y="1945325"/>
                    <a:pt x="931797" y="1944090"/>
                    <a:pt x="937824" y="1947797"/>
                  </a:cubicBezTo>
                  <a:cubicBezTo>
                    <a:pt x="945055" y="1953977"/>
                    <a:pt x="951082" y="1953977"/>
                    <a:pt x="959518" y="1947797"/>
                  </a:cubicBezTo>
                  <a:lnTo>
                    <a:pt x="966750" y="1944090"/>
                  </a:lnTo>
                  <a:lnTo>
                    <a:pt x="966750" y="1937910"/>
                  </a:lnTo>
                  <a:cubicBezTo>
                    <a:pt x="970366" y="1939146"/>
                    <a:pt x="973981" y="1941618"/>
                    <a:pt x="976392" y="1941618"/>
                  </a:cubicBezTo>
                  <a:cubicBezTo>
                    <a:pt x="983624" y="1937910"/>
                    <a:pt x="990855" y="1934203"/>
                    <a:pt x="996882" y="1929259"/>
                  </a:cubicBezTo>
                  <a:cubicBezTo>
                    <a:pt x="1004113" y="1924316"/>
                    <a:pt x="1010139" y="1918136"/>
                    <a:pt x="1016166" y="1913193"/>
                  </a:cubicBezTo>
                  <a:cubicBezTo>
                    <a:pt x="1017371" y="1913193"/>
                    <a:pt x="1017371" y="1911957"/>
                    <a:pt x="1018576" y="1911957"/>
                  </a:cubicBezTo>
                  <a:cubicBezTo>
                    <a:pt x="1027013" y="1909485"/>
                    <a:pt x="1034245" y="1908249"/>
                    <a:pt x="1042682" y="1905778"/>
                  </a:cubicBezTo>
                  <a:cubicBezTo>
                    <a:pt x="1047503" y="1904542"/>
                    <a:pt x="1051118" y="1902070"/>
                    <a:pt x="1055939" y="1900834"/>
                  </a:cubicBezTo>
                  <a:cubicBezTo>
                    <a:pt x="1059555" y="1899598"/>
                    <a:pt x="1061966" y="1899598"/>
                    <a:pt x="1065582" y="1898362"/>
                  </a:cubicBezTo>
                  <a:lnTo>
                    <a:pt x="1077634" y="1898362"/>
                  </a:lnTo>
                  <a:cubicBezTo>
                    <a:pt x="1080045" y="1898362"/>
                    <a:pt x="1083660" y="1898362"/>
                    <a:pt x="1086071" y="1897127"/>
                  </a:cubicBezTo>
                  <a:cubicBezTo>
                    <a:pt x="1087276" y="1894655"/>
                    <a:pt x="1089687" y="1890947"/>
                    <a:pt x="1090892" y="1890947"/>
                  </a:cubicBezTo>
                  <a:cubicBezTo>
                    <a:pt x="1094508" y="1890947"/>
                    <a:pt x="1096918" y="1893419"/>
                    <a:pt x="1100534" y="1894655"/>
                  </a:cubicBezTo>
                  <a:cubicBezTo>
                    <a:pt x="1101739" y="1894655"/>
                    <a:pt x="1101739" y="1895891"/>
                    <a:pt x="1101739" y="1897127"/>
                  </a:cubicBezTo>
                  <a:cubicBezTo>
                    <a:pt x="1106560" y="1902070"/>
                    <a:pt x="1110176" y="1908249"/>
                    <a:pt x="1114997" y="1913193"/>
                  </a:cubicBezTo>
                  <a:cubicBezTo>
                    <a:pt x="1121024" y="1919372"/>
                    <a:pt x="1127050" y="1919372"/>
                    <a:pt x="1130666" y="1915665"/>
                  </a:cubicBezTo>
                  <a:cubicBezTo>
                    <a:pt x="1136692" y="1910721"/>
                    <a:pt x="1141513" y="1907014"/>
                    <a:pt x="1149950" y="1909485"/>
                  </a:cubicBezTo>
                  <a:cubicBezTo>
                    <a:pt x="1151155" y="1909485"/>
                    <a:pt x="1153566" y="1910721"/>
                    <a:pt x="1154771" y="1909485"/>
                  </a:cubicBezTo>
                  <a:cubicBezTo>
                    <a:pt x="1160797" y="1907014"/>
                    <a:pt x="1168029" y="1904542"/>
                    <a:pt x="1174055" y="1900834"/>
                  </a:cubicBezTo>
                  <a:cubicBezTo>
                    <a:pt x="1177671" y="1899598"/>
                    <a:pt x="1182492" y="1899598"/>
                    <a:pt x="1183697" y="1897127"/>
                  </a:cubicBezTo>
                  <a:cubicBezTo>
                    <a:pt x="1187313" y="1889711"/>
                    <a:pt x="1193339" y="1886004"/>
                    <a:pt x="1199366" y="1881060"/>
                  </a:cubicBezTo>
                  <a:cubicBezTo>
                    <a:pt x="1202981" y="1877353"/>
                    <a:pt x="1206597" y="1872409"/>
                    <a:pt x="1210213" y="1871173"/>
                  </a:cubicBezTo>
                  <a:cubicBezTo>
                    <a:pt x="1218650" y="1868702"/>
                    <a:pt x="1224676" y="1861286"/>
                    <a:pt x="1231908" y="1856343"/>
                  </a:cubicBezTo>
                  <a:cubicBezTo>
                    <a:pt x="1237934" y="1852635"/>
                    <a:pt x="1241550" y="1845220"/>
                    <a:pt x="1247576" y="1843984"/>
                  </a:cubicBezTo>
                  <a:cubicBezTo>
                    <a:pt x="1257218" y="1841513"/>
                    <a:pt x="1264450" y="1835333"/>
                    <a:pt x="1272887" y="1829154"/>
                  </a:cubicBezTo>
                  <a:cubicBezTo>
                    <a:pt x="1277708" y="1825446"/>
                    <a:pt x="1283734" y="1822975"/>
                    <a:pt x="1289760" y="1824210"/>
                  </a:cubicBezTo>
                  <a:cubicBezTo>
                    <a:pt x="1293376" y="1825446"/>
                    <a:pt x="1298197" y="1824210"/>
                    <a:pt x="1300608" y="1822975"/>
                  </a:cubicBezTo>
                  <a:cubicBezTo>
                    <a:pt x="1305429" y="1820503"/>
                    <a:pt x="1310250" y="1816795"/>
                    <a:pt x="1315071" y="1814324"/>
                  </a:cubicBezTo>
                  <a:cubicBezTo>
                    <a:pt x="1318687" y="1811852"/>
                    <a:pt x="1322302" y="1809380"/>
                    <a:pt x="1325918" y="1809380"/>
                  </a:cubicBezTo>
                  <a:cubicBezTo>
                    <a:pt x="1337971" y="1808144"/>
                    <a:pt x="1347613" y="1805672"/>
                    <a:pt x="1353639" y="1793314"/>
                  </a:cubicBezTo>
                  <a:cubicBezTo>
                    <a:pt x="1356050" y="1788370"/>
                    <a:pt x="1368102" y="1782191"/>
                    <a:pt x="1372924" y="1784663"/>
                  </a:cubicBezTo>
                  <a:cubicBezTo>
                    <a:pt x="1381360" y="1788370"/>
                    <a:pt x="1387387" y="1785899"/>
                    <a:pt x="1392208" y="1778483"/>
                  </a:cubicBezTo>
                  <a:cubicBezTo>
                    <a:pt x="1395823" y="1774776"/>
                    <a:pt x="1400644" y="1776012"/>
                    <a:pt x="1404260" y="1778483"/>
                  </a:cubicBezTo>
                  <a:cubicBezTo>
                    <a:pt x="1406671" y="1780955"/>
                    <a:pt x="1409081" y="1782191"/>
                    <a:pt x="1411492" y="1782191"/>
                  </a:cubicBezTo>
                  <a:cubicBezTo>
                    <a:pt x="1419929" y="1783427"/>
                    <a:pt x="1429571" y="1782191"/>
                    <a:pt x="1438008" y="1783427"/>
                  </a:cubicBezTo>
                  <a:cubicBezTo>
                    <a:pt x="1445239" y="1784663"/>
                    <a:pt x="1452471" y="1782191"/>
                    <a:pt x="1457292" y="1777248"/>
                  </a:cubicBezTo>
                  <a:cubicBezTo>
                    <a:pt x="1462113" y="1772304"/>
                    <a:pt x="1465729" y="1772304"/>
                    <a:pt x="1472960" y="1774776"/>
                  </a:cubicBezTo>
                  <a:cubicBezTo>
                    <a:pt x="1478987" y="1777248"/>
                    <a:pt x="1483808" y="1783427"/>
                    <a:pt x="1492244" y="1782191"/>
                  </a:cubicBezTo>
                  <a:cubicBezTo>
                    <a:pt x="1499476" y="1780955"/>
                    <a:pt x="1507913" y="1784663"/>
                    <a:pt x="1516350" y="1780955"/>
                  </a:cubicBezTo>
                  <a:lnTo>
                    <a:pt x="1521171" y="1780955"/>
                  </a:lnTo>
                  <a:cubicBezTo>
                    <a:pt x="1528402" y="1783427"/>
                    <a:pt x="1535634" y="1784663"/>
                    <a:pt x="1541660" y="1790842"/>
                  </a:cubicBezTo>
                  <a:cubicBezTo>
                    <a:pt x="1548892" y="1797021"/>
                    <a:pt x="1550097" y="1751294"/>
                    <a:pt x="1557329" y="1756238"/>
                  </a:cubicBezTo>
                  <a:cubicBezTo>
                    <a:pt x="1568176" y="1763653"/>
                    <a:pt x="1565766" y="1756238"/>
                    <a:pt x="1576613" y="1762417"/>
                  </a:cubicBezTo>
                  <a:cubicBezTo>
                    <a:pt x="1585050" y="1766125"/>
                    <a:pt x="1581434" y="1752530"/>
                    <a:pt x="1591076" y="1755002"/>
                  </a:cubicBezTo>
                  <a:cubicBezTo>
                    <a:pt x="1592281" y="1755002"/>
                    <a:pt x="1606744" y="1764889"/>
                    <a:pt x="1606744" y="1763653"/>
                  </a:cubicBezTo>
                  <a:cubicBezTo>
                    <a:pt x="1612771" y="1759945"/>
                    <a:pt x="1618797" y="1722869"/>
                    <a:pt x="1624823" y="1724105"/>
                  </a:cubicBezTo>
                  <a:cubicBezTo>
                    <a:pt x="1636876" y="1727813"/>
                    <a:pt x="1647723" y="1725341"/>
                    <a:pt x="1658571" y="1720398"/>
                  </a:cubicBezTo>
                  <a:cubicBezTo>
                    <a:pt x="1664597" y="1717926"/>
                    <a:pt x="1674239" y="1709275"/>
                    <a:pt x="1679060" y="1712982"/>
                  </a:cubicBezTo>
                  <a:cubicBezTo>
                    <a:pt x="1687497" y="1719162"/>
                    <a:pt x="1695934" y="1721634"/>
                    <a:pt x="1705576" y="1722869"/>
                  </a:cubicBezTo>
                  <a:cubicBezTo>
                    <a:pt x="1706781" y="1722869"/>
                    <a:pt x="1707986" y="1724105"/>
                    <a:pt x="1709192" y="1725341"/>
                  </a:cubicBezTo>
                  <a:cubicBezTo>
                    <a:pt x="1712808" y="1730285"/>
                    <a:pt x="1729681" y="1716690"/>
                    <a:pt x="1733297" y="1721634"/>
                  </a:cubicBezTo>
                  <a:cubicBezTo>
                    <a:pt x="1738118" y="1729049"/>
                    <a:pt x="1742939" y="1736464"/>
                    <a:pt x="1747760" y="1742643"/>
                  </a:cubicBezTo>
                  <a:cubicBezTo>
                    <a:pt x="1750171" y="1745115"/>
                    <a:pt x="1753786" y="1746351"/>
                    <a:pt x="1754992" y="1748823"/>
                  </a:cubicBezTo>
                  <a:cubicBezTo>
                    <a:pt x="1756197" y="1755002"/>
                    <a:pt x="1758607" y="1757474"/>
                    <a:pt x="1764634" y="1757474"/>
                  </a:cubicBezTo>
                  <a:cubicBezTo>
                    <a:pt x="1768250" y="1757474"/>
                    <a:pt x="1771865" y="1758710"/>
                    <a:pt x="1774276" y="1761181"/>
                  </a:cubicBezTo>
                  <a:cubicBezTo>
                    <a:pt x="1780302" y="1764889"/>
                    <a:pt x="1785123" y="1768596"/>
                    <a:pt x="1789944" y="1772304"/>
                  </a:cubicBezTo>
                  <a:cubicBezTo>
                    <a:pt x="1795970" y="1776012"/>
                    <a:pt x="1801997" y="1779719"/>
                    <a:pt x="1804408" y="1785899"/>
                  </a:cubicBezTo>
                  <a:cubicBezTo>
                    <a:pt x="1805613" y="1788370"/>
                    <a:pt x="1806818" y="1789606"/>
                    <a:pt x="1808023" y="1790842"/>
                  </a:cubicBezTo>
                  <a:cubicBezTo>
                    <a:pt x="1812844" y="1795786"/>
                    <a:pt x="1817665" y="1799493"/>
                    <a:pt x="1822486" y="1804437"/>
                  </a:cubicBezTo>
                  <a:cubicBezTo>
                    <a:pt x="1829718" y="1810616"/>
                    <a:pt x="1835744" y="1818031"/>
                    <a:pt x="1842976" y="1824210"/>
                  </a:cubicBezTo>
                  <a:cubicBezTo>
                    <a:pt x="1845386" y="1825446"/>
                    <a:pt x="1847797" y="1827918"/>
                    <a:pt x="1850207" y="1829154"/>
                  </a:cubicBezTo>
                  <a:cubicBezTo>
                    <a:pt x="1855028" y="1831626"/>
                    <a:pt x="1859850" y="1834097"/>
                    <a:pt x="1863465" y="1837805"/>
                  </a:cubicBezTo>
                  <a:cubicBezTo>
                    <a:pt x="1867081" y="1841513"/>
                    <a:pt x="1883955" y="1819267"/>
                    <a:pt x="1886365" y="1824210"/>
                  </a:cubicBezTo>
                  <a:cubicBezTo>
                    <a:pt x="1886365" y="1825446"/>
                    <a:pt x="1887570" y="1825446"/>
                    <a:pt x="1888776" y="1825446"/>
                  </a:cubicBezTo>
                  <a:cubicBezTo>
                    <a:pt x="1896007" y="1831626"/>
                    <a:pt x="1903239" y="1829154"/>
                    <a:pt x="1910470" y="1826682"/>
                  </a:cubicBezTo>
                  <a:cubicBezTo>
                    <a:pt x="1912881" y="1825446"/>
                    <a:pt x="1915292" y="1824210"/>
                    <a:pt x="1916497" y="1825446"/>
                  </a:cubicBezTo>
                  <a:cubicBezTo>
                    <a:pt x="1924934" y="1829154"/>
                    <a:pt x="1930960" y="1837805"/>
                    <a:pt x="1941807" y="1839041"/>
                  </a:cubicBezTo>
                  <a:cubicBezTo>
                    <a:pt x="1941807" y="1839041"/>
                    <a:pt x="1943013" y="1839041"/>
                    <a:pt x="1943013" y="1840277"/>
                  </a:cubicBezTo>
                  <a:cubicBezTo>
                    <a:pt x="1945423" y="1847692"/>
                    <a:pt x="1952655" y="1847692"/>
                    <a:pt x="1958681" y="1848928"/>
                  </a:cubicBezTo>
                  <a:cubicBezTo>
                    <a:pt x="1962297" y="1848928"/>
                    <a:pt x="1965913" y="1850164"/>
                    <a:pt x="1968323" y="1851400"/>
                  </a:cubicBezTo>
                  <a:cubicBezTo>
                    <a:pt x="1975555" y="1855107"/>
                    <a:pt x="1982786" y="1860051"/>
                    <a:pt x="1991223" y="1862522"/>
                  </a:cubicBezTo>
                  <a:cubicBezTo>
                    <a:pt x="2002070" y="1866230"/>
                    <a:pt x="2012918" y="1868702"/>
                    <a:pt x="2021355" y="1874881"/>
                  </a:cubicBezTo>
                  <a:cubicBezTo>
                    <a:pt x="2022560" y="1874881"/>
                    <a:pt x="2023765" y="1874881"/>
                    <a:pt x="2023765" y="1876117"/>
                  </a:cubicBezTo>
                  <a:cubicBezTo>
                    <a:pt x="2027381" y="1878589"/>
                    <a:pt x="2033407" y="1879824"/>
                    <a:pt x="2035818" y="1883532"/>
                  </a:cubicBezTo>
                  <a:cubicBezTo>
                    <a:pt x="2039434" y="1890947"/>
                    <a:pt x="2049076" y="1889711"/>
                    <a:pt x="2053897" y="1895891"/>
                  </a:cubicBezTo>
                  <a:lnTo>
                    <a:pt x="2055102" y="1895891"/>
                  </a:lnTo>
                  <a:cubicBezTo>
                    <a:pt x="2059923" y="1895891"/>
                    <a:pt x="2064744" y="1897127"/>
                    <a:pt x="2070770" y="1897127"/>
                  </a:cubicBezTo>
                  <a:cubicBezTo>
                    <a:pt x="2073181" y="1895891"/>
                    <a:pt x="2076797" y="1893419"/>
                    <a:pt x="2079207" y="1893419"/>
                  </a:cubicBezTo>
                  <a:cubicBezTo>
                    <a:pt x="2090055" y="1897127"/>
                    <a:pt x="2100902" y="1897127"/>
                    <a:pt x="2108134" y="1887240"/>
                  </a:cubicBezTo>
                  <a:cubicBezTo>
                    <a:pt x="2109339" y="1886004"/>
                    <a:pt x="2111749" y="1886004"/>
                    <a:pt x="2114160" y="1886004"/>
                  </a:cubicBezTo>
                  <a:lnTo>
                    <a:pt x="2123802" y="1886004"/>
                  </a:lnTo>
                  <a:cubicBezTo>
                    <a:pt x="2134649" y="1883532"/>
                    <a:pt x="2144291" y="1881060"/>
                    <a:pt x="2155139" y="1879824"/>
                  </a:cubicBezTo>
                  <a:cubicBezTo>
                    <a:pt x="2159960" y="1878589"/>
                    <a:pt x="2165986" y="1881060"/>
                    <a:pt x="2170807" y="1882296"/>
                  </a:cubicBezTo>
                  <a:cubicBezTo>
                    <a:pt x="2175628" y="1883532"/>
                    <a:pt x="2180449" y="1883532"/>
                    <a:pt x="2185270" y="1883532"/>
                  </a:cubicBezTo>
                  <a:cubicBezTo>
                    <a:pt x="2191297" y="1883532"/>
                    <a:pt x="2196118" y="1881060"/>
                    <a:pt x="2202144" y="1881060"/>
                  </a:cubicBezTo>
                  <a:cubicBezTo>
                    <a:pt x="2206965" y="1879824"/>
                    <a:pt x="2212992" y="1879824"/>
                    <a:pt x="2217812" y="1878589"/>
                  </a:cubicBezTo>
                  <a:cubicBezTo>
                    <a:pt x="2228660" y="1876117"/>
                    <a:pt x="2238302" y="1873645"/>
                    <a:pt x="2249149" y="1872409"/>
                  </a:cubicBezTo>
                  <a:cubicBezTo>
                    <a:pt x="2256381" y="1830390"/>
                    <a:pt x="2255176" y="1780955"/>
                    <a:pt x="2255176" y="1730285"/>
                  </a:cubicBezTo>
                  <a:close/>
                </a:path>
              </a:pathLst>
            </a:custGeom>
            <a:blipFill>
              <a:blip r:embed="rId11"/>
              <a:stretch>
                <a:fillRect l="-40" t="-26948" r="-35" b="-26943"/>
              </a:stretch>
            </a:blipFill>
          </p:spPr>
        </p:sp>
      </p:grpSp>
      <p:sp>
        <p:nvSpPr>
          <p:cNvPr id="16" name="Freeform 16"/>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2">
              <a:alphaModFix amt="88000"/>
            </a:blip>
            <a:stretch>
              <a:fillRect/>
            </a:stretch>
          </a:blipFill>
        </p:spPr>
      </p:sp>
      <p:grpSp>
        <p:nvGrpSpPr>
          <p:cNvPr id="21" name="Group 20">
            <a:extLst>
              <a:ext uri="{FF2B5EF4-FFF2-40B4-BE49-F238E27FC236}">
                <a16:creationId xmlns:a16="http://schemas.microsoft.com/office/drawing/2014/main" id="{808D548B-8217-4226-B326-D22FB0EA7548}"/>
              </a:ext>
            </a:extLst>
          </p:cNvPr>
          <p:cNvGrpSpPr/>
          <p:nvPr/>
        </p:nvGrpSpPr>
        <p:grpSpPr>
          <a:xfrm>
            <a:off x="10657805" y="1299185"/>
            <a:ext cx="4069023" cy="1254748"/>
            <a:chOff x="5952380" y="5305425"/>
            <a:chExt cx="3421714" cy="1254748"/>
          </a:xfrm>
        </p:grpSpPr>
        <p:sp>
          <p:nvSpPr>
            <p:cNvPr id="22" name="TextBox 16">
              <a:extLst>
                <a:ext uri="{FF2B5EF4-FFF2-40B4-BE49-F238E27FC236}">
                  <a16:creationId xmlns:a16="http://schemas.microsoft.com/office/drawing/2014/main" id="{3474BDB5-841C-4D90-9274-5488D2571256}"/>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23" name="TextBox 17">
              <a:extLst>
                <a:ext uri="{FF2B5EF4-FFF2-40B4-BE49-F238E27FC236}">
                  <a16:creationId xmlns:a16="http://schemas.microsoft.com/office/drawing/2014/main" id="{062F7E38-AAEE-44CB-915C-59387B4775DF}"/>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24" name="TextBox 23">
            <a:extLst>
              <a:ext uri="{FF2B5EF4-FFF2-40B4-BE49-F238E27FC236}">
                <a16:creationId xmlns:a16="http://schemas.microsoft.com/office/drawing/2014/main" id="{4CA0C9DE-EA0B-492E-AC44-C87271F6E0D5}"/>
              </a:ext>
            </a:extLst>
          </p:cNvPr>
          <p:cNvSpPr txBox="1"/>
          <p:nvPr/>
        </p:nvSpPr>
        <p:spPr>
          <a:xfrm>
            <a:off x="10923413" y="2725819"/>
            <a:ext cx="6614225" cy="707886"/>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 Quan </a:t>
            </a:r>
            <a:r>
              <a:rPr lang="en-US" sz="2000" b="1" dirty="0" err="1">
                <a:effectLst/>
                <a:latin typeface="Consolas" panose="020B0609020204030204" pitchFamily="49" charset="0"/>
              </a:rPr>
              <a:t>sát</a:t>
            </a:r>
            <a:r>
              <a:rPr lang="en-US" sz="2000" b="1" dirty="0">
                <a:effectLst/>
                <a:latin typeface="Consolas" panose="020B0609020204030204" pitchFamily="49" charset="0"/>
              </a:rPr>
              <a:t> </a:t>
            </a:r>
            <a:r>
              <a:rPr lang="en-US" sz="2000" b="1" dirty="0" err="1">
                <a:effectLst/>
                <a:latin typeface="Consolas" panose="020B0609020204030204" pitchFamily="49" charset="0"/>
              </a:rPr>
              <a:t>dữ</a:t>
            </a:r>
            <a:r>
              <a:rPr lang="en-US" sz="2000" b="1" dirty="0">
                <a:effectLst/>
                <a:latin typeface="Consolas" panose="020B0609020204030204" pitchFamily="49" charset="0"/>
              </a:rPr>
              <a:t> </a:t>
            </a:r>
            <a:r>
              <a:rPr lang="en-US" sz="2000" b="1" dirty="0" err="1">
                <a:effectLst/>
                <a:latin typeface="Consolas" panose="020B0609020204030204" pitchFamily="49" charset="0"/>
              </a:rPr>
              <a:t>liệu</a:t>
            </a:r>
            <a:r>
              <a:rPr lang="en-US" sz="2000" b="1" dirty="0">
                <a:effectLst/>
                <a:latin typeface="Consolas" panose="020B0609020204030204" pitchFamily="49" charset="0"/>
              </a:rPr>
              <a:t> </a:t>
            </a:r>
            <a:r>
              <a:rPr lang="en-US" sz="2000" b="1" dirty="0" err="1">
                <a:effectLst/>
                <a:latin typeface="Consolas" panose="020B0609020204030204" pitchFamily="49" charset="0"/>
              </a:rPr>
              <a:t>trong</a:t>
            </a:r>
            <a:r>
              <a:rPr lang="en-US" sz="2000" b="1" dirty="0">
                <a:effectLst/>
                <a:latin typeface="Consolas" panose="020B0609020204030204" pitchFamily="49" charset="0"/>
              </a:rPr>
              <a:t> </a:t>
            </a:r>
            <a:r>
              <a:rPr lang="en-US" sz="2000" b="1" dirty="0" err="1">
                <a:effectLst/>
                <a:latin typeface="Consolas" panose="020B0609020204030204" pitchFamily="49" charset="0"/>
              </a:rPr>
              <a:t>tệp</a:t>
            </a:r>
            <a:r>
              <a:rPr lang="en-US" sz="2000" b="1" dirty="0">
                <a:effectLst/>
                <a:latin typeface="Consolas" panose="020B0609020204030204" pitchFamily="49" charset="0"/>
              </a:rPr>
              <a:t> tin</a:t>
            </a:r>
          </a:p>
          <a:p>
            <a:r>
              <a:rPr lang="vi-VN" sz="2000" b="1" dirty="0">
                <a:effectLst/>
                <a:latin typeface="Consolas" panose="020B0609020204030204" pitchFamily="49" charset="0"/>
              </a:rPr>
              <a:t>df.isnull().sum().sort_values(ascending=False)</a:t>
            </a:r>
            <a:endParaRPr lang="en-US" sz="2000" dirty="0">
              <a:effectLst/>
              <a:latin typeface="Consolas" panose="020B0609020204030204" pitchFamily="49" charset="0"/>
            </a:endParaRPr>
          </a:p>
        </p:txBody>
      </p:sp>
      <p:sp>
        <p:nvSpPr>
          <p:cNvPr id="26" name="TextBox 25">
            <a:extLst>
              <a:ext uri="{FF2B5EF4-FFF2-40B4-BE49-F238E27FC236}">
                <a16:creationId xmlns:a16="http://schemas.microsoft.com/office/drawing/2014/main" id="{FF101560-9848-4741-9EE9-7F61FA9813BC}"/>
              </a:ext>
            </a:extLst>
          </p:cNvPr>
          <p:cNvSpPr txBox="1"/>
          <p:nvPr/>
        </p:nvSpPr>
        <p:spPr>
          <a:xfrm>
            <a:off x="10937061" y="3776696"/>
            <a:ext cx="6614225" cy="4093428"/>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Cabin          1014</a:t>
            </a:r>
          </a:p>
          <a:p>
            <a:r>
              <a:rPr lang="en-US" sz="2000" b="1" dirty="0">
                <a:effectLst/>
                <a:latin typeface="Consolas" panose="020B0609020204030204" pitchFamily="49" charset="0"/>
              </a:rPr>
              <a:t>Age             263</a:t>
            </a:r>
          </a:p>
          <a:p>
            <a:r>
              <a:rPr lang="en-US" sz="2000" b="1" dirty="0">
                <a:effectLst/>
                <a:latin typeface="Consolas" panose="020B0609020204030204" pitchFamily="49" charset="0"/>
              </a:rPr>
              <a:t>Embarked          2</a:t>
            </a:r>
          </a:p>
          <a:p>
            <a:r>
              <a:rPr lang="en-US" sz="2000" b="1" dirty="0">
                <a:effectLst/>
                <a:latin typeface="Consolas" panose="020B0609020204030204" pitchFamily="49" charset="0"/>
              </a:rPr>
              <a:t>Fare              1</a:t>
            </a:r>
          </a:p>
          <a:p>
            <a:r>
              <a:rPr lang="en-US" sz="2000" b="1" dirty="0">
                <a:effectLst/>
                <a:latin typeface="Consolas" panose="020B0609020204030204" pitchFamily="49" charset="0"/>
              </a:rPr>
              <a:t>Name              0</a:t>
            </a:r>
          </a:p>
          <a:p>
            <a:r>
              <a:rPr lang="en-US" sz="2000" b="1" dirty="0" err="1">
                <a:effectLst/>
                <a:latin typeface="Consolas" panose="020B0609020204030204" pitchFamily="49" charset="0"/>
              </a:rPr>
              <a:t>Pclass</a:t>
            </a:r>
            <a:r>
              <a:rPr lang="en-US" sz="2000" b="1" dirty="0">
                <a:effectLst/>
                <a:latin typeface="Consolas" panose="020B0609020204030204" pitchFamily="49" charset="0"/>
              </a:rPr>
              <a:t>            0</a:t>
            </a:r>
          </a:p>
          <a:p>
            <a:r>
              <a:rPr lang="en-US" sz="2000" b="1" dirty="0">
                <a:effectLst/>
                <a:latin typeface="Consolas" panose="020B0609020204030204" pitchFamily="49" charset="0"/>
              </a:rPr>
              <a:t>Survived          0</a:t>
            </a:r>
          </a:p>
          <a:p>
            <a:r>
              <a:rPr lang="en-US" sz="2000" b="1" dirty="0" err="1">
                <a:effectLst/>
                <a:latin typeface="Consolas" panose="020B0609020204030204" pitchFamily="49" charset="0"/>
              </a:rPr>
              <a:t>PassengerId</a:t>
            </a:r>
            <a:r>
              <a:rPr lang="en-US" sz="2000" b="1" dirty="0">
                <a:effectLst/>
                <a:latin typeface="Consolas" panose="020B0609020204030204" pitchFamily="49" charset="0"/>
              </a:rPr>
              <a:t>       0</a:t>
            </a:r>
          </a:p>
          <a:p>
            <a:r>
              <a:rPr lang="en-US" sz="2000" b="1" dirty="0">
                <a:effectLst/>
                <a:latin typeface="Consolas" panose="020B0609020204030204" pitchFamily="49" charset="0"/>
              </a:rPr>
              <a:t>Parch             0</a:t>
            </a:r>
          </a:p>
          <a:p>
            <a:r>
              <a:rPr lang="en-US" sz="2000" b="1" dirty="0" err="1">
                <a:effectLst/>
                <a:latin typeface="Consolas" panose="020B0609020204030204" pitchFamily="49" charset="0"/>
              </a:rPr>
              <a:t>SibSp</a:t>
            </a:r>
            <a:r>
              <a:rPr lang="en-US" sz="2000" b="1" dirty="0">
                <a:effectLst/>
                <a:latin typeface="Consolas" panose="020B0609020204030204" pitchFamily="49" charset="0"/>
              </a:rPr>
              <a:t>             0</a:t>
            </a:r>
          </a:p>
          <a:p>
            <a:r>
              <a:rPr lang="en-US" sz="2000" b="1" dirty="0">
                <a:effectLst/>
                <a:latin typeface="Consolas" panose="020B0609020204030204" pitchFamily="49" charset="0"/>
              </a:rPr>
              <a:t>Sex               0</a:t>
            </a:r>
          </a:p>
          <a:p>
            <a:r>
              <a:rPr lang="en-US" sz="2000" b="1" dirty="0">
                <a:effectLst/>
                <a:latin typeface="Consolas" panose="020B0609020204030204" pitchFamily="49" charset="0"/>
              </a:rPr>
              <a:t>Ticket            0</a:t>
            </a:r>
          </a:p>
          <a:p>
            <a:r>
              <a:rPr lang="en-US" sz="2000" b="1" dirty="0" err="1">
                <a:effectLst/>
                <a:latin typeface="Consolas" panose="020B0609020204030204" pitchFamily="49" charset="0"/>
              </a:rPr>
              <a:t>dtype</a:t>
            </a:r>
            <a:r>
              <a:rPr lang="en-US" sz="2000" b="1" dirty="0">
                <a:effectLst/>
                <a:latin typeface="Consolas" panose="020B0609020204030204" pitchFamily="49" charset="0"/>
              </a:rPr>
              <a:t>: int64</a:t>
            </a:r>
            <a:endParaRPr lang="en-US" sz="2000" dirty="0">
              <a:effectLst/>
              <a:latin typeface="Consolas" panose="020B0609020204030204" pitchFamily="49" charset="0"/>
            </a:endParaRPr>
          </a:p>
        </p:txBody>
      </p:sp>
    </p:spTree>
    <p:extLst>
      <p:ext uri="{BB962C8B-B14F-4D97-AF65-F5344CB8AC3E}">
        <p14:creationId xmlns:p14="http://schemas.microsoft.com/office/powerpoint/2010/main" val="2259610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9939" y="-64273"/>
            <a:ext cx="18505607" cy="10351268"/>
            <a:chOff x="-1" y="-514873"/>
            <a:chExt cx="22453402" cy="13137625"/>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sp>
          <p:nvSpPr>
            <p:cNvPr id="4" name="Freeform 4"/>
            <p:cNvSpPr/>
            <p:nvPr/>
          </p:nvSpPr>
          <p:spPr>
            <a:xfrm flipH="1">
              <a:off x="17523314" y="-514873"/>
              <a:ext cx="4930087"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506092" y="905351"/>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7" name="TextBox 16">
            <a:extLst>
              <a:ext uri="{FF2B5EF4-FFF2-40B4-BE49-F238E27FC236}">
                <a16:creationId xmlns:a16="http://schemas.microsoft.com/office/drawing/2014/main" id="{0A14D58F-9B95-4A4B-8D56-8CC1EF711708}"/>
              </a:ext>
            </a:extLst>
          </p:cNvPr>
          <p:cNvSpPr txBox="1"/>
          <p:nvPr/>
        </p:nvSpPr>
        <p:spPr>
          <a:xfrm>
            <a:off x="719123" y="2099434"/>
            <a:ext cx="3540865" cy="646331"/>
          </a:xfrm>
          <a:prstGeom prst="rect">
            <a:avLst/>
          </a:prstGeom>
          <a:noFill/>
          <a:ln w="19050">
            <a:solidFill>
              <a:schemeClr val="tx1"/>
            </a:solidFill>
          </a:ln>
        </p:spPr>
        <p:txBody>
          <a:bodyPr wrap="square">
            <a:spAutoFit/>
          </a:bodyPr>
          <a:lstStyle/>
          <a:p>
            <a:r>
              <a:rPr lang="en-US" b="1" dirty="0">
                <a:effectLst/>
                <a:latin typeface="Consolas" panose="020B0609020204030204" pitchFamily="49" charset="0"/>
              </a:rPr>
              <a:t># </a:t>
            </a:r>
            <a:r>
              <a:rPr lang="en-US" b="1" dirty="0" err="1">
                <a:effectLst/>
                <a:latin typeface="Consolas" panose="020B0609020204030204" pitchFamily="49" charset="0"/>
              </a:rPr>
              <a:t>Thống</a:t>
            </a:r>
            <a:r>
              <a:rPr lang="en-US" b="1" dirty="0">
                <a:effectLst/>
                <a:latin typeface="Consolas" panose="020B0609020204030204" pitchFamily="49" charset="0"/>
              </a:rPr>
              <a:t> </a:t>
            </a:r>
            <a:r>
              <a:rPr lang="en-US" b="1" dirty="0" err="1">
                <a:effectLst/>
                <a:latin typeface="Consolas" panose="020B0609020204030204" pitchFamily="49" charset="0"/>
              </a:rPr>
              <a:t>kê</a:t>
            </a:r>
            <a:r>
              <a:rPr lang="en-US" b="1" dirty="0">
                <a:effectLst/>
                <a:latin typeface="Consolas" panose="020B0609020204030204" pitchFamily="49" charset="0"/>
              </a:rPr>
              <a:t> </a:t>
            </a:r>
            <a:r>
              <a:rPr lang="en-US" b="1" dirty="0" err="1">
                <a:effectLst/>
                <a:latin typeface="Consolas" panose="020B0609020204030204" pitchFamily="49" charset="0"/>
              </a:rPr>
              <a:t>mô</a:t>
            </a:r>
            <a:r>
              <a:rPr lang="en-US" b="1" dirty="0">
                <a:effectLst/>
                <a:latin typeface="Consolas" panose="020B0609020204030204" pitchFamily="49" charset="0"/>
              </a:rPr>
              <a:t> </a:t>
            </a:r>
            <a:r>
              <a:rPr lang="en-US" b="1" dirty="0" err="1">
                <a:effectLst/>
                <a:latin typeface="Consolas" panose="020B0609020204030204" pitchFamily="49" charset="0"/>
              </a:rPr>
              <a:t>tả</a:t>
            </a:r>
            <a:r>
              <a:rPr lang="en-US" b="1" dirty="0">
                <a:latin typeface="Consolas" panose="020B0609020204030204" pitchFamily="49" charset="0"/>
              </a:rPr>
              <a:t> </a:t>
            </a:r>
            <a:r>
              <a:rPr lang="en-US" b="1" dirty="0" err="1">
                <a:latin typeface="Consolas" panose="020B0609020204030204" pitchFamily="49" charset="0"/>
              </a:rPr>
              <a:t>dữ</a:t>
            </a:r>
            <a:r>
              <a:rPr lang="en-US" b="1" dirty="0">
                <a:latin typeface="Consolas" panose="020B0609020204030204" pitchFamily="49" charset="0"/>
              </a:rPr>
              <a:t> </a:t>
            </a:r>
            <a:r>
              <a:rPr lang="en-US" b="1" dirty="0" err="1">
                <a:latin typeface="Consolas" panose="020B0609020204030204" pitchFamily="49" charset="0"/>
              </a:rPr>
              <a:t>liệu</a:t>
            </a:r>
            <a:endParaRPr lang="en-US" b="1" dirty="0">
              <a:latin typeface="Consolas" panose="020B0609020204030204" pitchFamily="49" charset="0"/>
            </a:endParaRPr>
          </a:p>
          <a:p>
            <a:r>
              <a:rPr lang="en-US" b="1" dirty="0">
                <a:effectLst/>
                <a:latin typeface="Consolas" panose="020B0609020204030204" pitchFamily="49" charset="0"/>
              </a:rPr>
              <a:t> </a:t>
            </a:r>
            <a:r>
              <a:rPr lang="en-US" b="1" dirty="0" err="1">
                <a:effectLst/>
                <a:latin typeface="Consolas" panose="020B0609020204030204" pitchFamily="49" charset="0"/>
              </a:rPr>
              <a:t>df.describe</a:t>
            </a:r>
            <a:r>
              <a:rPr lang="en-US" b="1" dirty="0">
                <a:effectLst/>
                <a:latin typeface="Consolas" panose="020B0609020204030204" pitchFamily="49" charset="0"/>
              </a:rPr>
              <a:t>()</a:t>
            </a:r>
          </a:p>
        </p:txBody>
      </p:sp>
      <p:graphicFrame>
        <p:nvGraphicFramePr>
          <p:cNvPr id="6" name="Table 5">
            <a:extLst>
              <a:ext uri="{FF2B5EF4-FFF2-40B4-BE49-F238E27FC236}">
                <a16:creationId xmlns:a16="http://schemas.microsoft.com/office/drawing/2014/main" id="{01440749-2161-41E3-8F8B-48A43D51F7B9}"/>
              </a:ext>
            </a:extLst>
          </p:cNvPr>
          <p:cNvGraphicFramePr>
            <a:graphicFrameLocks noGrp="1"/>
          </p:cNvGraphicFramePr>
          <p:nvPr>
            <p:extLst>
              <p:ext uri="{D42A27DB-BD31-4B8C-83A1-F6EECF244321}">
                <p14:modId xmlns:p14="http://schemas.microsoft.com/office/powerpoint/2010/main" val="831151619"/>
              </p:ext>
            </p:extLst>
          </p:nvPr>
        </p:nvGraphicFramePr>
        <p:xfrm>
          <a:off x="4996719" y="1181100"/>
          <a:ext cx="12649201" cy="4525965"/>
        </p:xfrm>
        <a:graphic>
          <a:graphicData uri="http://schemas.openxmlformats.org/drawingml/2006/table">
            <a:tbl>
              <a:tblPr>
                <a:tableStyleId>{16D9F66E-5EB9-4882-86FB-DCBF35E3C3E4}</a:tableStyleId>
              </a:tblPr>
              <a:tblGrid>
                <a:gridCol w="1503389">
                  <a:extLst>
                    <a:ext uri="{9D8B030D-6E8A-4147-A177-3AD203B41FA5}">
                      <a16:colId xmlns:a16="http://schemas.microsoft.com/office/drawing/2014/main" val="3202602172"/>
                    </a:ext>
                  </a:extLst>
                </a:gridCol>
                <a:gridCol w="1503389">
                  <a:extLst>
                    <a:ext uri="{9D8B030D-6E8A-4147-A177-3AD203B41FA5}">
                      <a16:colId xmlns:a16="http://schemas.microsoft.com/office/drawing/2014/main" val="1921831973"/>
                    </a:ext>
                  </a:extLst>
                </a:gridCol>
                <a:gridCol w="1503389">
                  <a:extLst>
                    <a:ext uri="{9D8B030D-6E8A-4147-A177-3AD203B41FA5}">
                      <a16:colId xmlns:a16="http://schemas.microsoft.com/office/drawing/2014/main" val="3369711571"/>
                    </a:ext>
                  </a:extLst>
                </a:gridCol>
                <a:gridCol w="1503389">
                  <a:extLst>
                    <a:ext uri="{9D8B030D-6E8A-4147-A177-3AD203B41FA5}">
                      <a16:colId xmlns:a16="http://schemas.microsoft.com/office/drawing/2014/main" val="1488455856"/>
                    </a:ext>
                  </a:extLst>
                </a:gridCol>
                <a:gridCol w="1503389">
                  <a:extLst>
                    <a:ext uri="{9D8B030D-6E8A-4147-A177-3AD203B41FA5}">
                      <a16:colId xmlns:a16="http://schemas.microsoft.com/office/drawing/2014/main" val="3110352504"/>
                    </a:ext>
                  </a:extLst>
                </a:gridCol>
                <a:gridCol w="1503389">
                  <a:extLst>
                    <a:ext uri="{9D8B030D-6E8A-4147-A177-3AD203B41FA5}">
                      <a16:colId xmlns:a16="http://schemas.microsoft.com/office/drawing/2014/main" val="2290190116"/>
                    </a:ext>
                  </a:extLst>
                </a:gridCol>
                <a:gridCol w="1503389">
                  <a:extLst>
                    <a:ext uri="{9D8B030D-6E8A-4147-A177-3AD203B41FA5}">
                      <a16:colId xmlns:a16="http://schemas.microsoft.com/office/drawing/2014/main" val="568389638"/>
                    </a:ext>
                  </a:extLst>
                </a:gridCol>
                <a:gridCol w="2125478">
                  <a:extLst>
                    <a:ext uri="{9D8B030D-6E8A-4147-A177-3AD203B41FA5}">
                      <a16:colId xmlns:a16="http://schemas.microsoft.com/office/drawing/2014/main" val="2207752409"/>
                    </a:ext>
                  </a:extLst>
                </a:gridCol>
              </a:tblGrid>
              <a:tr h="502885">
                <a:tc>
                  <a:txBody>
                    <a:bodyPr/>
                    <a:lstStyle/>
                    <a:p>
                      <a:pPr algn="r" fontAlgn="ctr"/>
                      <a:endParaRPr lang="en-US" sz="2000" b="1" dirty="0">
                        <a:effectLst/>
                      </a:endParaRPr>
                    </a:p>
                  </a:txBody>
                  <a:tcPr marL="50288" marR="50288" marT="25144" marB="25144" anchor="ctr">
                    <a:solidFill>
                      <a:schemeClr val="accent6">
                        <a:lumMod val="75000"/>
                      </a:schemeClr>
                    </a:solidFill>
                  </a:tcPr>
                </a:tc>
                <a:tc>
                  <a:txBody>
                    <a:bodyPr/>
                    <a:lstStyle/>
                    <a:p>
                      <a:pPr algn="r" fontAlgn="ctr"/>
                      <a:r>
                        <a:rPr lang="en-US" sz="2000" b="1" dirty="0" err="1">
                          <a:effectLst/>
                        </a:rPr>
                        <a:t>PassengerId</a:t>
                      </a:r>
                      <a:endParaRPr lang="en-US" sz="2000" b="1" dirty="0">
                        <a:effectLst/>
                      </a:endParaRPr>
                    </a:p>
                  </a:txBody>
                  <a:tcPr marL="50288" marR="50288" marT="25144" marB="25144" anchor="ctr">
                    <a:solidFill>
                      <a:schemeClr val="accent6">
                        <a:lumMod val="75000"/>
                      </a:schemeClr>
                    </a:solidFill>
                  </a:tcPr>
                </a:tc>
                <a:tc>
                  <a:txBody>
                    <a:bodyPr/>
                    <a:lstStyle/>
                    <a:p>
                      <a:pPr algn="r" fontAlgn="ctr"/>
                      <a:r>
                        <a:rPr lang="en-US" sz="2000" b="1" dirty="0">
                          <a:effectLst/>
                        </a:rPr>
                        <a:t>Survived</a:t>
                      </a:r>
                    </a:p>
                  </a:txBody>
                  <a:tcPr marL="50288" marR="50288" marT="25144" marB="25144" anchor="ctr">
                    <a:solidFill>
                      <a:schemeClr val="accent6">
                        <a:lumMod val="75000"/>
                      </a:schemeClr>
                    </a:solidFill>
                  </a:tcPr>
                </a:tc>
                <a:tc>
                  <a:txBody>
                    <a:bodyPr/>
                    <a:lstStyle/>
                    <a:p>
                      <a:pPr algn="r" fontAlgn="ctr"/>
                      <a:r>
                        <a:rPr lang="en-US" sz="2000" b="1" dirty="0" err="1">
                          <a:effectLst/>
                        </a:rPr>
                        <a:t>Pclass</a:t>
                      </a:r>
                      <a:endParaRPr lang="en-US" sz="2000" b="1" dirty="0">
                        <a:effectLst/>
                      </a:endParaRPr>
                    </a:p>
                  </a:txBody>
                  <a:tcPr marL="50288" marR="50288" marT="25144" marB="25144" anchor="ctr">
                    <a:solidFill>
                      <a:schemeClr val="accent6">
                        <a:lumMod val="75000"/>
                      </a:schemeClr>
                    </a:solidFill>
                  </a:tcPr>
                </a:tc>
                <a:tc>
                  <a:txBody>
                    <a:bodyPr/>
                    <a:lstStyle/>
                    <a:p>
                      <a:pPr algn="r" fontAlgn="ctr"/>
                      <a:r>
                        <a:rPr lang="en-US" sz="2000" b="1" dirty="0">
                          <a:effectLst/>
                        </a:rPr>
                        <a:t>Age</a:t>
                      </a:r>
                    </a:p>
                  </a:txBody>
                  <a:tcPr marL="50288" marR="50288" marT="25144" marB="25144" anchor="ctr">
                    <a:solidFill>
                      <a:schemeClr val="accent6">
                        <a:lumMod val="75000"/>
                      </a:schemeClr>
                    </a:solidFill>
                  </a:tcPr>
                </a:tc>
                <a:tc>
                  <a:txBody>
                    <a:bodyPr/>
                    <a:lstStyle/>
                    <a:p>
                      <a:pPr algn="r" fontAlgn="ctr"/>
                      <a:r>
                        <a:rPr lang="en-US" sz="2000" b="1" dirty="0" err="1">
                          <a:effectLst/>
                        </a:rPr>
                        <a:t>SibSp</a:t>
                      </a:r>
                      <a:endParaRPr lang="en-US" sz="2000" b="1" dirty="0">
                        <a:effectLst/>
                      </a:endParaRPr>
                    </a:p>
                  </a:txBody>
                  <a:tcPr marL="50288" marR="50288" marT="25144" marB="25144" anchor="ctr">
                    <a:solidFill>
                      <a:schemeClr val="accent6">
                        <a:lumMod val="75000"/>
                      </a:schemeClr>
                    </a:solidFill>
                  </a:tcPr>
                </a:tc>
                <a:tc>
                  <a:txBody>
                    <a:bodyPr/>
                    <a:lstStyle/>
                    <a:p>
                      <a:pPr algn="r" fontAlgn="ctr"/>
                      <a:r>
                        <a:rPr lang="en-US" sz="2000" b="1" dirty="0">
                          <a:effectLst/>
                        </a:rPr>
                        <a:t>Parch</a:t>
                      </a:r>
                    </a:p>
                  </a:txBody>
                  <a:tcPr marL="50288" marR="50288" marT="25144" marB="25144" anchor="ctr">
                    <a:solidFill>
                      <a:schemeClr val="accent6">
                        <a:lumMod val="75000"/>
                      </a:schemeClr>
                    </a:solidFill>
                  </a:tcPr>
                </a:tc>
                <a:tc>
                  <a:txBody>
                    <a:bodyPr/>
                    <a:lstStyle/>
                    <a:p>
                      <a:pPr algn="r" fontAlgn="ctr"/>
                      <a:r>
                        <a:rPr lang="en-US" sz="2000" b="1" dirty="0">
                          <a:effectLst/>
                        </a:rPr>
                        <a:t>Fare</a:t>
                      </a:r>
                    </a:p>
                  </a:txBody>
                  <a:tcPr marL="50288" marR="50288" marT="25144" marB="25144" anchor="ctr">
                    <a:solidFill>
                      <a:schemeClr val="accent6">
                        <a:lumMod val="75000"/>
                      </a:schemeClr>
                    </a:solidFill>
                  </a:tcPr>
                </a:tc>
                <a:extLst>
                  <a:ext uri="{0D108BD9-81ED-4DB2-BD59-A6C34878D82A}">
                    <a16:rowId xmlns:a16="http://schemas.microsoft.com/office/drawing/2014/main" val="584217778"/>
                  </a:ext>
                </a:extLst>
              </a:tr>
              <a:tr h="502885">
                <a:tc>
                  <a:txBody>
                    <a:bodyPr/>
                    <a:lstStyle/>
                    <a:p>
                      <a:pPr algn="r" fontAlgn="ctr"/>
                      <a:r>
                        <a:rPr lang="en-US" sz="2000" b="1" dirty="0">
                          <a:effectLst/>
                        </a:rPr>
                        <a:t>count</a:t>
                      </a:r>
                    </a:p>
                  </a:txBody>
                  <a:tcPr marL="50288" marR="50288" marT="25144" marB="25144" anchor="ctr">
                    <a:solidFill>
                      <a:schemeClr val="accent6">
                        <a:lumMod val="75000"/>
                      </a:schemeClr>
                    </a:solidFill>
                  </a:tcPr>
                </a:tc>
                <a:tc>
                  <a:txBody>
                    <a:bodyPr/>
                    <a:lstStyle/>
                    <a:p>
                      <a:r>
                        <a:rPr lang="en-US" sz="2000" dirty="0">
                          <a:effectLst/>
                        </a:rPr>
                        <a:t>1309.000000</a:t>
                      </a:r>
                    </a:p>
                  </a:txBody>
                  <a:tcPr marL="50288" marR="50288" marT="25144" marB="25144" anchor="ctr"/>
                </a:tc>
                <a:tc>
                  <a:txBody>
                    <a:bodyPr/>
                    <a:lstStyle/>
                    <a:p>
                      <a:r>
                        <a:rPr lang="en-US" sz="2000" dirty="0">
                          <a:effectLst/>
                        </a:rPr>
                        <a:t>891.000000</a:t>
                      </a:r>
                    </a:p>
                  </a:txBody>
                  <a:tcPr marL="50288" marR="50288" marT="25144" marB="25144" anchor="ctr"/>
                </a:tc>
                <a:tc>
                  <a:txBody>
                    <a:bodyPr/>
                    <a:lstStyle/>
                    <a:p>
                      <a:r>
                        <a:rPr lang="en-US" sz="2000" dirty="0">
                          <a:effectLst/>
                        </a:rPr>
                        <a:t>1309.000000</a:t>
                      </a:r>
                    </a:p>
                  </a:txBody>
                  <a:tcPr marL="50288" marR="50288" marT="25144" marB="25144" anchor="ctr"/>
                </a:tc>
                <a:tc>
                  <a:txBody>
                    <a:bodyPr/>
                    <a:lstStyle/>
                    <a:p>
                      <a:r>
                        <a:rPr lang="en-US" sz="2000">
                          <a:effectLst/>
                        </a:rPr>
                        <a:t>1046.000000</a:t>
                      </a:r>
                    </a:p>
                  </a:txBody>
                  <a:tcPr marL="50288" marR="50288" marT="25144" marB="25144" anchor="ctr"/>
                </a:tc>
                <a:tc>
                  <a:txBody>
                    <a:bodyPr/>
                    <a:lstStyle/>
                    <a:p>
                      <a:r>
                        <a:rPr lang="en-US" sz="2000">
                          <a:effectLst/>
                        </a:rPr>
                        <a:t>1309.000000</a:t>
                      </a:r>
                    </a:p>
                  </a:txBody>
                  <a:tcPr marL="50288" marR="50288" marT="25144" marB="25144" anchor="ctr"/>
                </a:tc>
                <a:tc>
                  <a:txBody>
                    <a:bodyPr/>
                    <a:lstStyle/>
                    <a:p>
                      <a:r>
                        <a:rPr lang="en-US" sz="2000" dirty="0">
                          <a:effectLst/>
                        </a:rPr>
                        <a:t>1309.000000</a:t>
                      </a:r>
                    </a:p>
                  </a:txBody>
                  <a:tcPr marL="50288" marR="50288" marT="25144" marB="25144" anchor="ctr"/>
                </a:tc>
                <a:tc>
                  <a:txBody>
                    <a:bodyPr/>
                    <a:lstStyle/>
                    <a:p>
                      <a:r>
                        <a:rPr lang="en-US" sz="2000" dirty="0">
                          <a:effectLst/>
                        </a:rPr>
                        <a:t>1308.000000</a:t>
                      </a:r>
                    </a:p>
                  </a:txBody>
                  <a:tcPr marL="50288" marR="50288" marT="25144" marB="25144" anchor="ctr"/>
                </a:tc>
                <a:extLst>
                  <a:ext uri="{0D108BD9-81ED-4DB2-BD59-A6C34878D82A}">
                    <a16:rowId xmlns:a16="http://schemas.microsoft.com/office/drawing/2014/main" val="500279854"/>
                  </a:ext>
                </a:extLst>
              </a:tr>
              <a:tr h="502885">
                <a:tc>
                  <a:txBody>
                    <a:bodyPr/>
                    <a:lstStyle/>
                    <a:p>
                      <a:pPr algn="r" fontAlgn="ctr"/>
                      <a:r>
                        <a:rPr lang="en-US" sz="2000" b="1" dirty="0">
                          <a:effectLst/>
                        </a:rPr>
                        <a:t>mean</a:t>
                      </a:r>
                    </a:p>
                  </a:txBody>
                  <a:tcPr marL="50288" marR="50288" marT="25144" marB="25144" anchor="ctr">
                    <a:solidFill>
                      <a:schemeClr val="accent6">
                        <a:lumMod val="75000"/>
                      </a:schemeClr>
                    </a:solidFill>
                  </a:tcPr>
                </a:tc>
                <a:tc>
                  <a:txBody>
                    <a:bodyPr/>
                    <a:lstStyle/>
                    <a:p>
                      <a:r>
                        <a:rPr lang="en-US" sz="2000" dirty="0">
                          <a:effectLst/>
                        </a:rPr>
                        <a:t>655.000000</a:t>
                      </a:r>
                    </a:p>
                  </a:txBody>
                  <a:tcPr marL="50288" marR="50288" marT="25144" marB="25144" anchor="ctr"/>
                </a:tc>
                <a:tc>
                  <a:txBody>
                    <a:bodyPr/>
                    <a:lstStyle/>
                    <a:p>
                      <a:r>
                        <a:rPr lang="en-US" sz="2000" dirty="0">
                          <a:effectLst/>
                        </a:rPr>
                        <a:t>0.383838</a:t>
                      </a:r>
                    </a:p>
                  </a:txBody>
                  <a:tcPr marL="50288" marR="50288" marT="25144" marB="25144" anchor="ctr"/>
                </a:tc>
                <a:tc>
                  <a:txBody>
                    <a:bodyPr/>
                    <a:lstStyle/>
                    <a:p>
                      <a:r>
                        <a:rPr lang="en-US" sz="2000">
                          <a:effectLst/>
                        </a:rPr>
                        <a:t>2.294882</a:t>
                      </a:r>
                    </a:p>
                  </a:txBody>
                  <a:tcPr marL="50288" marR="50288" marT="25144" marB="25144" anchor="ctr"/>
                </a:tc>
                <a:tc>
                  <a:txBody>
                    <a:bodyPr/>
                    <a:lstStyle/>
                    <a:p>
                      <a:r>
                        <a:rPr lang="en-US" sz="2000">
                          <a:effectLst/>
                        </a:rPr>
                        <a:t>29.881138</a:t>
                      </a:r>
                    </a:p>
                  </a:txBody>
                  <a:tcPr marL="50288" marR="50288" marT="25144" marB="25144" anchor="ctr"/>
                </a:tc>
                <a:tc>
                  <a:txBody>
                    <a:bodyPr/>
                    <a:lstStyle/>
                    <a:p>
                      <a:r>
                        <a:rPr lang="en-US" sz="2000">
                          <a:effectLst/>
                        </a:rPr>
                        <a:t>0.498854</a:t>
                      </a:r>
                    </a:p>
                  </a:txBody>
                  <a:tcPr marL="50288" marR="50288" marT="25144" marB="25144" anchor="ctr"/>
                </a:tc>
                <a:tc>
                  <a:txBody>
                    <a:bodyPr/>
                    <a:lstStyle/>
                    <a:p>
                      <a:r>
                        <a:rPr lang="en-US" sz="2000">
                          <a:effectLst/>
                        </a:rPr>
                        <a:t>0.385027</a:t>
                      </a:r>
                    </a:p>
                  </a:txBody>
                  <a:tcPr marL="50288" marR="50288" marT="25144" marB="25144" anchor="ctr"/>
                </a:tc>
                <a:tc>
                  <a:txBody>
                    <a:bodyPr/>
                    <a:lstStyle/>
                    <a:p>
                      <a:r>
                        <a:rPr lang="en-US" sz="2000">
                          <a:effectLst/>
                        </a:rPr>
                        <a:t>33.295479</a:t>
                      </a:r>
                    </a:p>
                  </a:txBody>
                  <a:tcPr marL="50288" marR="50288" marT="25144" marB="25144" anchor="ctr"/>
                </a:tc>
                <a:extLst>
                  <a:ext uri="{0D108BD9-81ED-4DB2-BD59-A6C34878D82A}">
                    <a16:rowId xmlns:a16="http://schemas.microsoft.com/office/drawing/2014/main" val="2808096032"/>
                  </a:ext>
                </a:extLst>
              </a:tr>
              <a:tr h="502885">
                <a:tc>
                  <a:txBody>
                    <a:bodyPr/>
                    <a:lstStyle/>
                    <a:p>
                      <a:pPr algn="r" fontAlgn="ctr"/>
                      <a:r>
                        <a:rPr lang="en-US" sz="2000" b="1" dirty="0">
                          <a:effectLst/>
                        </a:rPr>
                        <a:t>std</a:t>
                      </a:r>
                    </a:p>
                  </a:txBody>
                  <a:tcPr marL="50288" marR="50288" marT="25144" marB="25144" anchor="ctr">
                    <a:solidFill>
                      <a:schemeClr val="accent6">
                        <a:lumMod val="75000"/>
                      </a:schemeClr>
                    </a:solidFill>
                  </a:tcPr>
                </a:tc>
                <a:tc>
                  <a:txBody>
                    <a:bodyPr/>
                    <a:lstStyle/>
                    <a:p>
                      <a:r>
                        <a:rPr lang="en-US" sz="2000">
                          <a:effectLst/>
                        </a:rPr>
                        <a:t>378.020061</a:t>
                      </a:r>
                    </a:p>
                  </a:txBody>
                  <a:tcPr marL="50288" marR="50288" marT="25144" marB="25144" anchor="ctr"/>
                </a:tc>
                <a:tc>
                  <a:txBody>
                    <a:bodyPr/>
                    <a:lstStyle/>
                    <a:p>
                      <a:r>
                        <a:rPr lang="en-US" sz="2000">
                          <a:effectLst/>
                        </a:rPr>
                        <a:t>0.486592</a:t>
                      </a:r>
                    </a:p>
                  </a:txBody>
                  <a:tcPr marL="50288" marR="50288" marT="25144" marB="25144" anchor="ctr"/>
                </a:tc>
                <a:tc>
                  <a:txBody>
                    <a:bodyPr/>
                    <a:lstStyle/>
                    <a:p>
                      <a:r>
                        <a:rPr lang="en-US" sz="2000" dirty="0">
                          <a:effectLst/>
                        </a:rPr>
                        <a:t>0.837836</a:t>
                      </a:r>
                    </a:p>
                  </a:txBody>
                  <a:tcPr marL="50288" marR="50288" marT="25144" marB="25144" anchor="ctr"/>
                </a:tc>
                <a:tc>
                  <a:txBody>
                    <a:bodyPr/>
                    <a:lstStyle/>
                    <a:p>
                      <a:r>
                        <a:rPr lang="en-US" sz="2000">
                          <a:effectLst/>
                        </a:rPr>
                        <a:t>14.413493</a:t>
                      </a:r>
                    </a:p>
                  </a:txBody>
                  <a:tcPr marL="50288" marR="50288" marT="25144" marB="25144" anchor="ctr"/>
                </a:tc>
                <a:tc>
                  <a:txBody>
                    <a:bodyPr/>
                    <a:lstStyle/>
                    <a:p>
                      <a:r>
                        <a:rPr lang="en-US" sz="2000">
                          <a:effectLst/>
                        </a:rPr>
                        <a:t>1.041658</a:t>
                      </a:r>
                    </a:p>
                  </a:txBody>
                  <a:tcPr marL="50288" marR="50288" marT="25144" marB="25144" anchor="ctr"/>
                </a:tc>
                <a:tc>
                  <a:txBody>
                    <a:bodyPr/>
                    <a:lstStyle/>
                    <a:p>
                      <a:r>
                        <a:rPr lang="en-US" sz="2000">
                          <a:effectLst/>
                        </a:rPr>
                        <a:t>0.865560</a:t>
                      </a:r>
                    </a:p>
                  </a:txBody>
                  <a:tcPr marL="50288" marR="50288" marT="25144" marB="25144" anchor="ctr"/>
                </a:tc>
                <a:tc>
                  <a:txBody>
                    <a:bodyPr/>
                    <a:lstStyle/>
                    <a:p>
                      <a:r>
                        <a:rPr lang="en-US" sz="2000">
                          <a:effectLst/>
                        </a:rPr>
                        <a:t>51.758668</a:t>
                      </a:r>
                    </a:p>
                  </a:txBody>
                  <a:tcPr marL="50288" marR="50288" marT="25144" marB="25144" anchor="ctr"/>
                </a:tc>
                <a:extLst>
                  <a:ext uri="{0D108BD9-81ED-4DB2-BD59-A6C34878D82A}">
                    <a16:rowId xmlns:a16="http://schemas.microsoft.com/office/drawing/2014/main" val="2195792985"/>
                  </a:ext>
                </a:extLst>
              </a:tr>
              <a:tr h="502885">
                <a:tc>
                  <a:txBody>
                    <a:bodyPr/>
                    <a:lstStyle/>
                    <a:p>
                      <a:pPr algn="r" fontAlgn="ctr"/>
                      <a:r>
                        <a:rPr lang="en-US" sz="2000" b="1" dirty="0">
                          <a:effectLst/>
                        </a:rPr>
                        <a:t>min</a:t>
                      </a:r>
                    </a:p>
                  </a:txBody>
                  <a:tcPr marL="50288" marR="50288" marT="25144" marB="25144" anchor="ctr">
                    <a:solidFill>
                      <a:schemeClr val="accent6">
                        <a:lumMod val="75000"/>
                      </a:schemeClr>
                    </a:solidFill>
                  </a:tcPr>
                </a:tc>
                <a:tc>
                  <a:txBody>
                    <a:bodyPr/>
                    <a:lstStyle/>
                    <a:p>
                      <a:r>
                        <a:rPr lang="en-US" sz="2000">
                          <a:effectLst/>
                        </a:rPr>
                        <a:t>1.000000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dirty="0">
                          <a:effectLst/>
                        </a:rPr>
                        <a:t>1.000000</a:t>
                      </a:r>
                    </a:p>
                  </a:txBody>
                  <a:tcPr marL="50288" marR="50288" marT="25144" marB="25144" anchor="ctr"/>
                </a:tc>
                <a:tc>
                  <a:txBody>
                    <a:bodyPr/>
                    <a:lstStyle/>
                    <a:p>
                      <a:r>
                        <a:rPr lang="en-US" sz="2000">
                          <a:effectLst/>
                        </a:rPr>
                        <a:t>0.170000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a:effectLst/>
                        </a:rPr>
                        <a:t>0.000000</a:t>
                      </a:r>
                    </a:p>
                  </a:txBody>
                  <a:tcPr marL="50288" marR="50288" marT="25144" marB="25144" anchor="ctr"/>
                </a:tc>
                <a:extLst>
                  <a:ext uri="{0D108BD9-81ED-4DB2-BD59-A6C34878D82A}">
                    <a16:rowId xmlns:a16="http://schemas.microsoft.com/office/drawing/2014/main" val="3081460981"/>
                  </a:ext>
                </a:extLst>
              </a:tr>
              <a:tr h="502885">
                <a:tc>
                  <a:txBody>
                    <a:bodyPr/>
                    <a:lstStyle/>
                    <a:p>
                      <a:pPr algn="r" fontAlgn="ctr"/>
                      <a:r>
                        <a:rPr lang="en-US" sz="2000" b="1" dirty="0">
                          <a:effectLst/>
                        </a:rPr>
                        <a:t>25%</a:t>
                      </a:r>
                    </a:p>
                  </a:txBody>
                  <a:tcPr marL="50288" marR="50288" marT="25144" marB="25144" anchor="ctr">
                    <a:solidFill>
                      <a:schemeClr val="accent6">
                        <a:lumMod val="75000"/>
                      </a:schemeClr>
                    </a:solidFill>
                  </a:tcPr>
                </a:tc>
                <a:tc>
                  <a:txBody>
                    <a:bodyPr/>
                    <a:lstStyle/>
                    <a:p>
                      <a:r>
                        <a:rPr lang="en-US" sz="2000">
                          <a:effectLst/>
                        </a:rPr>
                        <a:t>328.000000</a:t>
                      </a:r>
                    </a:p>
                  </a:txBody>
                  <a:tcPr marL="50288" marR="50288" marT="25144" marB="25144" anchor="ctr"/>
                </a:tc>
                <a:tc>
                  <a:txBody>
                    <a:bodyPr/>
                    <a:lstStyle/>
                    <a:p>
                      <a:r>
                        <a:rPr lang="en-US" sz="2000" dirty="0">
                          <a:effectLst/>
                        </a:rPr>
                        <a:t>0.000000</a:t>
                      </a:r>
                    </a:p>
                  </a:txBody>
                  <a:tcPr marL="50288" marR="50288" marT="25144" marB="25144" anchor="ctr"/>
                </a:tc>
                <a:tc>
                  <a:txBody>
                    <a:bodyPr/>
                    <a:lstStyle/>
                    <a:p>
                      <a:r>
                        <a:rPr lang="en-US" sz="2000">
                          <a:effectLst/>
                        </a:rPr>
                        <a:t>2.000000</a:t>
                      </a:r>
                    </a:p>
                  </a:txBody>
                  <a:tcPr marL="50288" marR="50288" marT="25144" marB="25144" anchor="ctr"/>
                </a:tc>
                <a:tc>
                  <a:txBody>
                    <a:bodyPr/>
                    <a:lstStyle/>
                    <a:p>
                      <a:r>
                        <a:rPr lang="en-US" sz="2000" dirty="0">
                          <a:effectLst/>
                        </a:rPr>
                        <a:t>21.000000</a:t>
                      </a:r>
                    </a:p>
                  </a:txBody>
                  <a:tcPr marL="50288" marR="50288" marT="25144" marB="25144" anchor="ctr"/>
                </a:tc>
                <a:tc>
                  <a:txBody>
                    <a:bodyPr/>
                    <a:lstStyle/>
                    <a:p>
                      <a:r>
                        <a:rPr lang="en-US" sz="2000" dirty="0">
                          <a:effectLst/>
                        </a:rPr>
                        <a:t>0.000000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a:effectLst/>
                        </a:rPr>
                        <a:t>7.895800</a:t>
                      </a:r>
                    </a:p>
                  </a:txBody>
                  <a:tcPr marL="50288" marR="50288" marT="25144" marB="25144" anchor="ctr"/>
                </a:tc>
                <a:extLst>
                  <a:ext uri="{0D108BD9-81ED-4DB2-BD59-A6C34878D82A}">
                    <a16:rowId xmlns:a16="http://schemas.microsoft.com/office/drawing/2014/main" val="2342322480"/>
                  </a:ext>
                </a:extLst>
              </a:tr>
              <a:tr h="502885">
                <a:tc>
                  <a:txBody>
                    <a:bodyPr/>
                    <a:lstStyle/>
                    <a:p>
                      <a:pPr algn="r" fontAlgn="ctr"/>
                      <a:r>
                        <a:rPr lang="en-US" sz="2000" b="1" dirty="0">
                          <a:effectLst/>
                        </a:rPr>
                        <a:t>50%</a:t>
                      </a:r>
                    </a:p>
                  </a:txBody>
                  <a:tcPr marL="50288" marR="50288" marT="25144" marB="25144" anchor="ctr">
                    <a:solidFill>
                      <a:schemeClr val="accent6">
                        <a:lumMod val="75000"/>
                      </a:schemeClr>
                    </a:solidFill>
                  </a:tcPr>
                </a:tc>
                <a:tc>
                  <a:txBody>
                    <a:bodyPr/>
                    <a:lstStyle/>
                    <a:p>
                      <a:r>
                        <a:rPr lang="en-US" sz="2000">
                          <a:effectLst/>
                        </a:rPr>
                        <a:t>655.000000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a:effectLst/>
                        </a:rPr>
                        <a:t>3.000000</a:t>
                      </a:r>
                    </a:p>
                  </a:txBody>
                  <a:tcPr marL="50288" marR="50288" marT="25144" marB="25144" anchor="ctr"/>
                </a:tc>
                <a:tc>
                  <a:txBody>
                    <a:bodyPr/>
                    <a:lstStyle/>
                    <a:p>
                      <a:r>
                        <a:rPr lang="en-US" sz="2000">
                          <a:effectLst/>
                        </a:rPr>
                        <a:t>28.000000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dirty="0">
                          <a:effectLst/>
                        </a:rPr>
                        <a:t>0.000000</a:t>
                      </a:r>
                    </a:p>
                  </a:txBody>
                  <a:tcPr marL="50288" marR="50288" marT="25144" marB="25144" anchor="ctr"/>
                </a:tc>
                <a:tc>
                  <a:txBody>
                    <a:bodyPr/>
                    <a:lstStyle/>
                    <a:p>
                      <a:r>
                        <a:rPr lang="en-US" sz="2000">
                          <a:effectLst/>
                        </a:rPr>
                        <a:t>14.454200</a:t>
                      </a:r>
                    </a:p>
                  </a:txBody>
                  <a:tcPr marL="50288" marR="50288" marT="25144" marB="25144" anchor="ctr"/>
                </a:tc>
                <a:extLst>
                  <a:ext uri="{0D108BD9-81ED-4DB2-BD59-A6C34878D82A}">
                    <a16:rowId xmlns:a16="http://schemas.microsoft.com/office/drawing/2014/main" val="285412220"/>
                  </a:ext>
                </a:extLst>
              </a:tr>
              <a:tr h="502885">
                <a:tc>
                  <a:txBody>
                    <a:bodyPr/>
                    <a:lstStyle/>
                    <a:p>
                      <a:pPr algn="r" fontAlgn="ctr"/>
                      <a:r>
                        <a:rPr lang="en-US" sz="2000" b="1" dirty="0">
                          <a:effectLst/>
                        </a:rPr>
                        <a:t>75%</a:t>
                      </a:r>
                    </a:p>
                  </a:txBody>
                  <a:tcPr marL="50288" marR="50288" marT="25144" marB="25144" anchor="ctr">
                    <a:solidFill>
                      <a:schemeClr val="accent6">
                        <a:lumMod val="75000"/>
                      </a:schemeClr>
                    </a:solidFill>
                  </a:tcPr>
                </a:tc>
                <a:tc>
                  <a:txBody>
                    <a:bodyPr/>
                    <a:lstStyle/>
                    <a:p>
                      <a:r>
                        <a:rPr lang="en-US" sz="2000">
                          <a:effectLst/>
                        </a:rPr>
                        <a:t>982.000000</a:t>
                      </a:r>
                    </a:p>
                  </a:txBody>
                  <a:tcPr marL="50288" marR="50288" marT="25144" marB="25144" anchor="ctr"/>
                </a:tc>
                <a:tc>
                  <a:txBody>
                    <a:bodyPr/>
                    <a:lstStyle/>
                    <a:p>
                      <a:r>
                        <a:rPr lang="en-US" sz="2000">
                          <a:effectLst/>
                        </a:rPr>
                        <a:t>1.000000</a:t>
                      </a:r>
                    </a:p>
                  </a:txBody>
                  <a:tcPr marL="50288" marR="50288" marT="25144" marB="25144" anchor="ctr"/>
                </a:tc>
                <a:tc>
                  <a:txBody>
                    <a:bodyPr/>
                    <a:lstStyle/>
                    <a:p>
                      <a:r>
                        <a:rPr lang="en-US" sz="2000">
                          <a:effectLst/>
                        </a:rPr>
                        <a:t>3.000000</a:t>
                      </a:r>
                    </a:p>
                  </a:txBody>
                  <a:tcPr marL="50288" marR="50288" marT="25144" marB="25144" anchor="ctr"/>
                </a:tc>
                <a:tc>
                  <a:txBody>
                    <a:bodyPr/>
                    <a:lstStyle/>
                    <a:p>
                      <a:r>
                        <a:rPr lang="en-US" sz="2000">
                          <a:effectLst/>
                        </a:rPr>
                        <a:t>39.000000</a:t>
                      </a:r>
                    </a:p>
                  </a:txBody>
                  <a:tcPr marL="50288" marR="50288" marT="25144" marB="25144" anchor="ctr"/>
                </a:tc>
                <a:tc>
                  <a:txBody>
                    <a:bodyPr/>
                    <a:lstStyle/>
                    <a:p>
                      <a:r>
                        <a:rPr lang="en-US" sz="2000">
                          <a:effectLst/>
                        </a:rPr>
                        <a:t>1.000000</a:t>
                      </a:r>
                    </a:p>
                  </a:txBody>
                  <a:tcPr marL="50288" marR="50288" marT="25144" marB="25144" anchor="ctr"/>
                </a:tc>
                <a:tc>
                  <a:txBody>
                    <a:bodyPr/>
                    <a:lstStyle/>
                    <a:p>
                      <a:r>
                        <a:rPr lang="en-US" sz="2000">
                          <a:effectLst/>
                        </a:rPr>
                        <a:t>0.000000</a:t>
                      </a:r>
                    </a:p>
                  </a:txBody>
                  <a:tcPr marL="50288" marR="50288" marT="25144" marB="25144" anchor="ctr"/>
                </a:tc>
                <a:tc>
                  <a:txBody>
                    <a:bodyPr/>
                    <a:lstStyle/>
                    <a:p>
                      <a:r>
                        <a:rPr lang="en-US" sz="2000" dirty="0">
                          <a:effectLst/>
                        </a:rPr>
                        <a:t>31.275000</a:t>
                      </a:r>
                    </a:p>
                  </a:txBody>
                  <a:tcPr marL="50288" marR="50288" marT="25144" marB="25144" anchor="ctr"/>
                </a:tc>
                <a:extLst>
                  <a:ext uri="{0D108BD9-81ED-4DB2-BD59-A6C34878D82A}">
                    <a16:rowId xmlns:a16="http://schemas.microsoft.com/office/drawing/2014/main" val="176523468"/>
                  </a:ext>
                </a:extLst>
              </a:tr>
              <a:tr h="502885">
                <a:tc>
                  <a:txBody>
                    <a:bodyPr/>
                    <a:lstStyle/>
                    <a:p>
                      <a:pPr algn="r" fontAlgn="ctr"/>
                      <a:r>
                        <a:rPr lang="en-US" sz="2000" b="1" dirty="0">
                          <a:effectLst/>
                        </a:rPr>
                        <a:t>max</a:t>
                      </a:r>
                    </a:p>
                  </a:txBody>
                  <a:tcPr marL="50288" marR="50288" marT="25144" marB="25144" anchor="ctr">
                    <a:solidFill>
                      <a:schemeClr val="accent6">
                        <a:lumMod val="75000"/>
                      </a:schemeClr>
                    </a:solidFill>
                  </a:tcPr>
                </a:tc>
                <a:tc>
                  <a:txBody>
                    <a:bodyPr/>
                    <a:lstStyle/>
                    <a:p>
                      <a:r>
                        <a:rPr lang="en-US" sz="2000">
                          <a:effectLst/>
                        </a:rPr>
                        <a:t>1309.000000</a:t>
                      </a:r>
                    </a:p>
                  </a:txBody>
                  <a:tcPr marL="50288" marR="50288" marT="25144" marB="25144" anchor="ctr"/>
                </a:tc>
                <a:tc>
                  <a:txBody>
                    <a:bodyPr/>
                    <a:lstStyle/>
                    <a:p>
                      <a:r>
                        <a:rPr lang="en-US" sz="2000">
                          <a:effectLst/>
                        </a:rPr>
                        <a:t>1.000000</a:t>
                      </a:r>
                    </a:p>
                  </a:txBody>
                  <a:tcPr marL="50288" marR="50288" marT="25144" marB="25144" anchor="ctr"/>
                </a:tc>
                <a:tc>
                  <a:txBody>
                    <a:bodyPr/>
                    <a:lstStyle/>
                    <a:p>
                      <a:r>
                        <a:rPr lang="en-US" sz="2000">
                          <a:effectLst/>
                        </a:rPr>
                        <a:t>3.000000</a:t>
                      </a:r>
                    </a:p>
                  </a:txBody>
                  <a:tcPr marL="50288" marR="50288" marT="25144" marB="25144" anchor="ctr"/>
                </a:tc>
                <a:tc>
                  <a:txBody>
                    <a:bodyPr/>
                    <a:lstStyle/>
                    <a:p>
                      <a:r>
                        <a:rPr lang="en-US" sz="2000">
                          <a:effectLst/>
                        </a:rPr>
                        <a:t>80.000000</a:t>
                      </a:r>
                    </a:p>
                  </a:txBody>
                  <a:tcPr marL="50288" marR="50288" marT="25144" marB="25144" anchor="ctr"/>
                </a:tc>
                <a:tc>
                  <a:txBody>
                    <a:bodyPr/>
                    <a:lstStyle/>
                    <a:p>
                      <a:r>
                        <a:rPr lang="en-US" sz="2000">
                          <a:effectLst/>
                        </a:rPr>
                        <a:t>8.000000</a:t>
                      </a:r>
                    </a:p>
                  </a:txBody>
                  <a:tcPr marL="50288" marR="50288" marT="25144" marB="25144" anchor="ctr"/>
                </a:tc>
                <a:tc>
                  <a:txBody>
                    <a:bodyPr/>
                    <a:lstStyle/>
                    <a:p>
                      <a:r>
                        <a:rPr lang="en-US" sz="2000">
                          <a:effectLst/>
                        </a:rPr>
                        <a:t>9.000000</a:t>
                      </a:r>
                    </a:p>
                  </a:txBody>
                  <a:tcPr marL="50288" marR="50288" marT="25144" marB="25144" anchor="ctr"/>
                </a:tc>
                <a:tc>
                  <a:txBody>
                    <a:bodyPr/>
                    <a:lstStyle/>
                    <a:p>
                      <a:r>
                        <a:rPr lang="en-US" sz="2000" dirty="0">
                          <a:effectLst/>
                        </a:rPr>
                        <a:t>512.329200</a:t>
                      </a:r>
                    </a:p>
                  </a:txBody>
                  <a:tcPr marL="50288" marR="50288" marT="25144" marB="25144" anchor="ctr"/>
                </a:tc>
                <a:extLst>
                  <a:ext uri="{0D108BD9-81ED-4DB2-BD59-A6C34878D82A}">
                    <a16:rowId xmlns:a16="http://schemas.microsoft.com/office/drawing/2014/main" val="4075941794"/>
                  </a:ext>
                </a:extLst>
              </a:tr>
            </a:tbl>
          </a:graphicData>
        </a:graphic>
      </p:graphicFrame>
      <p:sp>
        <p:nvSpPr>
          <p:cNvPr id="19" name="TextBox 18">
            <a:extLst>
              <a:ext uri="{FF2B5EF4-FFF2-40B4-BE49-F238E27FC236}">
                <a16:creationId xmlns:a16="http://schemas.microsoft.com/office/drawing/2014/main" id="{50BBD4F0-8D7F-490E-9ACF-5147B79C659D}"/>
              </a:ext>
            </a:extLst>
          </p:cNvPr>
          <p:cNvSpPr txBox="1"/>
          <p:nvPr/>
        </p:nvSpPr>
        <p:spPr>
          <a:xfrm>
            <a:off x="2301485" y="6262915"/>
            <a:ext cx="14325600" cy="2698175"/>
          </a:xfrm>
          <a:prstGeom prst="rect">
            <a:avLst/>
          </a:prstGeom>
        </p:spPr>
        <p:txBody>
          <a:bodyPr wrap="square" lIns="0" tIns="0" rIns="0" bIns="0" rtlCol="0" anchor="t">
            <a:spAutoFit/>
          </a:bodyPr>
          <a:lstStyle/>
          <a:p>
            <a:pPr marL="342900" indent="-342900" algn="l">
              <a:lnSpc>
                <a:spcPts val="4323"/>
              </a:lnSpc>
              <a:buFont typeface="Wingdings" panose="05000000000000000000" pitchFamily="2" charset="2"/>
              <a:buChar char="Ø"/>
            </a:pPr>
            <a:r>
              <a:rPr lang="vi-VN" sz="2400" spc="-108" dirty="0">
                <a:solidFill>
                  <a:srgbClr val="000000"/>
                </a:solidFill>
                <a:ea typeface="Atkinson Hyperlegible"/>
                <a:cs typeface="Atkinson Hyperlegible"/>
                <a:sym typeface="Atkinson Hyperlegible"/>
              </a:rPr>
              <a:t>Xác suất sống sót trung bình là 38,38%, điều này có nghĩa là nếu mô hình dự đoán tất cả hành khách đều tử vong, độ chính xác của nó có thể đạt tới ~60%. Ngoài ra,</a:t>
            </a:r>
            <a:r>
              <a:rPr lang="en-US" sz="2400" spc="-108" dirty="0">
                <a:solidFill>
                  <a:srgbClr val="000000"/>
                </a:solidFill>
                <a:ea typeface="Atkinson Hyperlegible"/>
                <a:cs typeface="Atkinson Hyperlegible"/>
                <a:sym typeface="Atkinson Hyperlegible"/>
              </a:rPr>
              <a:t> </a:t>
            </a:r>
            <a:r>
              <a:rPr lang="vi-VN" sz="2400" spc="-108" dirty="0">
                <a:solidFill>
                  <a:srgbClr val="000000"/>
                </a:solidFill>
                <a:ea typeface="Atkinson Hyperlegible"/>
                <a:cs typeface="Atkinson Hyperlegible"/>
                <a:sym typeface="Atkinson Hyperlegible"/>
              </a:rPr>
              <a:t>tỷ lệ sống sót không cân bằng</a:t>
            </a:r>
          </a:p>
          <a:p>
            <a:pPr marL="342900" indent="-342900" algn="l">
              <a:lnSpc>
                <a:spcPts val="4323"/>
              </a:lnSpc>
              <a:buFont typeface="Wingdings" panose="05000000000000000000" pitchFamily="2" charset="2"/>
              <a:buChar char="Ø"/>
            </a:pPr>
            <a:r>
              <a:rPr lang="vi-VN" sz="2400" spc="-108" dirty="0">
                <a:solidFill>
                  <a:srgbClr val="000000"/>
                </a:solidFill>
                <a:ea typeface="Atkinson Hyperlegible"/>
                <a:cs typeface="Atkinson Hyperlegible"/>
                <a:sym typeface="Atkinson Hyperlegible"/>
              </a:rPr>
              <a:t>Độ tuổi trung bình là 29,88, 75% hành khách của chúng tôi dưới 39 tuổi, người lớn tuổi nhất là 80 tuổi</a:t>
            </a:r>
          </a:p>
          <a:p>
            <a:pPr marL="342900" indent="-342900" algn="l">
              <a:lnSpc>
                <a:spcPts val="4323"/>
              </a:lnSpc>
              <a:buFont typeface="Wingdings" panose="05000000000000000000" pitchFamily="2" charset="2"/>
              <a:buChar char="Ø"/>
            </a:pPr>
            <a:r>
              <a:rPr lang="vi-VN" sz="2400" spc="-108" dirty="0">
                <a:solidFill>
                  <a:srgbClr val="000000"/>
                </a:solidFill>
                <a:ea typeface="Atkinson Hyperlegible"/>
                <a:cs typeface="Atkinson Hyperlegible"/>
                <a:sym typeface="Atkinson Hyperlegible"/>
              </a:rPr>
              <a:t>75% hành khách của chúng tôi đi một mình (SibSp + Parch &lt;2)</a:t>
            </a:r>
          </a:p>
          <a:p>
            <a:pPr marL="342900" indent="-342900" algn="l">
              <a:lnSpc>
                <a:spcPts val="4323"/>
              </a:lnSpc>
              <a:buFont typeface="Wingdings" panose="05000000000000000000" pitchFamily="2" charset="2"/>
              <a:buChar char="Ø"/>
            </a:pPr>
            <a:r>
              <a:rPr lang="vi-VN" sz="2400" spc="-108" dirty="0">
                <a:solidFill>
                  <a:srgbClr val="000000"/>
                </a:solidFill>
                <a:ea typeface="Atkinson Hyperlegible"/>
                <a:cs typeface="Atkinson Hyperlegible"/>
                <a:sym typeface="Atkinson Hyperlegible"/>
              </a:rPr>
              <a:t>Giá vé trung bình là 33, một số hành khách đã trả giá vé cực cao (khoảng 512 pound)</a:t>
            </a:r>
            <a:endParaRPr lang="en-US" sz="2400" spc="-108" dirty="0">
              <a:solidFill>
                <a:srgbClr val="000000"/>
              </a:solidFill>
              <a:ea typeface="Atkinson Hyperlegible"/>
              <a:cs typeface="Atkinson Hyperlegible"/>
              <a:sym typeface="Atkinson Hyperlegible"/>
            </a:endParaRPr>
          </a:p>
        </p:txBody>
      </p:sp>
    </p:spTree>
    <p:extLst>
      <p:ext uri="{BB962C8B-B14F-4D97-AF65-F5344CB8AC3E}">
        <p14:creationId xmlns:p14="http://schemas.microsoft.com/office/powerpoint/2010/main" val="1275884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9939" y="-64274"/>
            <a:ext cx="18505607" cy="10617973"/>
            <a:chOff x="-1" y="-514873"/>
            <a:chExt cx="22453402" cy="13137625"/>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sp>
          <p:nvSpPr>
            <p:cNvPr id="4" name="Freeform 4"/>
            <p:cNvSpPr/>
            <p:nvPr/>
          </p:nvSpPr>
          <p:spPr>
            <a:xfrm flipH="1">
              <a:off x="17523314" y="-514873"/>
              <a:ext cx="4930087"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506092" y="905351"/>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9" name="TextBox 18">
            <a:extLst>
              <a:ext uri="{FF2B5EF4-FFF2-40B4-BE49-F238E27FC236}">
                <a16:creationId xmlns:a16="http://schemas.microsoft.com/office/drawing/2014/main" id="{50BBD4F0-8D7F-490E-9ACF-5147B79C659D}"/>
              </a:ext>
            </a:extLst>
          </p:cNvPr>
          <p:cNvSpPr txBox="1"/>
          <p:nvPr/>
        </p:nvSpPr>
        <p:spPr>
          <a:xfrm>
            <a:off x="2353433" y="6057675"/>
            <a:ext cx="14583096" cy="4343625"/>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Phân biệt đẳng cấp: Các xuồng cứu sinh được hạ từ boong Hạng Nhất trước và boong Hạng Nhì sau đó. Không có boong hoặc xuồng cứu sinh nào dành riêng cho Hạng Ba. Các phòng suite, phòng ngủ và phòng sinh hoạt Hạng Nhất chủ yếu nằm ở trung tâm tàu, trên các boong A, B và C, cùng với một số phòng trên boong D và E. Các phòng Hạng Nhì chủ yếu nằm trên boong D và E, với một số ở các boong thấp hơn F và G. Hành khách hạng Steerage (Hạng Ba) có phòng ở các boong thấp hơn F và G, với một số ngoại lệ, và không có lối đi trực tiếp hoặc ngay lập tức đến xuồng cứu sinh trên boong tàu. Theo luật, được ban hành vì lý do y tế công cộng, các cánh cổng ngăn cách hành khách Hạng Ba với các hành khách khác phải được khóa.</a:t>
            </a:r>
            <a:endParaRPr lang="en-US" sz="2400" spc="-108" dirty="0">
              <a:solidFill>
                <a:srgbClr val="000000"/>
              </a:solidFill>
              <a:ea typeface="Atkinson Hyperlegible"/>
              <a:cs typeface="Atkinson Hyperlegible"/>
              <a:sym typeface="Atkinson Hyperlegible"/>
            </a:endParaRPr>
          </a:p>
          <a:p>
            <a:pPr algn="l">
              <a:lnSpc>
                <a:spcPts val="4323"/>
              </a:lnSpc>
            </a:pPr>
            <a:endParaRPr lang="vi-VN" sz="2400" spc="-108" dirty="0">
              <a:solidFill>
                <a:srgbClr val="000000"/>
              </a:solidFill>
              <a:ea typeface="Atkinson Hyperlegible"/>
              <a:cs typeface="Atkinson Hyperlegible"/>
              <a:sym typeface="Atkinson Hyperlegible"/>
            </a:endParaRPr>
          </a:p>
        </p:txBody>
      </p:sp>
      <p:sp>
        <p:nvSpPr>
          <p:cNvPr id="16" name="Freeform 4">
            <a:extLst>
              <a:ext uri="{FF2B5EF4-FFF2-40B4-BE49-F238E27FC236}">
                <a16:creationId xmlns:a16="http://schemas.microsoft.com/office/drawing/2014/main" id="{8256DDC3-30C2-4EA4-A43B-C248BC5DB341}"/>
              </a:ext>
            </a:extLst>
          </p:cNvPr>
          <p:cNvSpPr/>
          <p:nvPr/>
        </p:nvSpPr>
        <p:spPr>
          <a:xfrm rot="16131912">
            <a:off x="8216688" y="-89643"/>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4"/>
            <a:stretch>
              <a:fillRect/>
            </a:stretch>
          </a:blipFill>
        </p:spPr>
      </p:sp>
      <p:sp>
        <p:nvSpPr>
          <p:cNvPr id="17" name="Freeform 6">
            <a:extLst>
              <a:ext uri="{FF2B5EF4-FFF2-40B4-BE49-F238E27FC236}">
                <a16:creationId xmlns:a16="http://schemas.microsoft.com/office/drawing/2014/main" id="{4DD10704-C284-4249-9646-BE4DE91E2476}"/>
              </a:ext>
            </a:extLst>
          </p:cNvPr>
          <p:cNvSpPr/>
          <p:nvPr/>
        </p:nvSpPr>
        <p:spPr>
          <a:xfrm>
            <a:off x="2242113" y="1915236"/>
            <a:ext cx="13615432" cy="4000275"/>
          </a:xfrm>
          <a:custGeom>
            <a:avLst/>
            <a:gdLst/>
            <a:ahLst/>
            <a:cxnLst/>
            <a:rect l="l" t="t" r="r" b="b"/>
            <a:pathLst>
              <a:path w="3514284" h="5932762">
                <a:moveTo>
                  <a:pt x="0" y="0"/>
                </a:moveTo>
                <a:lnTo>
                  <a:pt x="3514285" y="0"/>
                </a:lnTo>
                <a:lnTo>
                  <a:pt x="3514285" y="5932762"/>
                </a:lnTo>
                <a:lnTo>
                  <a:pt x="0" y="5932762"/>
                </a:lnTo>
                <a:lnTo>
                  <a:pt x="0" y="0"/>
                </a:lnTo>
                <a:close/>
              </a:path>
            </a:pathLst>
          </a:custGeom>
          <a:blipFill>
            <a:blip r:embed="rId5">
              <a:extLst>
                <a:ext uri="{28A0092B-C50C-407E-A947-70E740481C1C}">
                  <a14:useLocalDpi xmlns:a14="http://schemas.microsoft.com/office/drawing/2010/main" val="0"/>
                </a:ext>
              </a:extLst>
            </a:blip>
            <a:stretch>
              <a:fillRect/>
            </a:stretch>
          </a:blipFill>
        </p:spPr>
      </p:sp>
    </p:spTree>
    <p:extLst>
      <p:ext uri="{BB962C8B-B14F-4D97-AF65-F5344CB8AC3E}">
        <p14:creationId xmlns:p14="http://schemas.microsoft.com/office/powerpoint/2010/main" val="132829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9939" y="-64274"/>
            <a:ext cx="18505607" cy="10541773"/>
            <a:chOff x="-1" y="-514873"/>
            <a:chExt cx="22453402" cy="13137625"/>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sp>
          <p:nvSpPr>
            <p:cNvPr id="4" name="Freeform 4"/>
            <p:cNvSpPr/>
            <p:nvPr/>
          </p:nvSpPr>
          <p:spPr>
            <a:xfrm flipH="1">
              <a:off x="17523314" y="-514873"/>
              <a:ext cx="4930087"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506092" y="905351"/>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6" name="Freeform 4">
            <a:extLst>
              <a:ext uri="{FF2B5EF4-FFF2-40B4-BE49-F238E27FC236}">
                <a16:creationId xmlns:a16="http://schemas.microsoft.com/office/drawing/2014/main" id="{8256DDC3-30C2-4EA4-A43B-C248BC5DB341}"/>
              </a:ext>
            </a:extLst>
          </p:cNvPr>
          <p:cNvSpPr/>
          <p:nvPr/>
        </p:nvSpPr>
        <p:spPr>
          <a:xfrm rot="16131912">
            <a:off x="8216688" y="-89643"/>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4"/>
            <a:stretch>
              <a:fillRect/>
            </a:stretch>
          </a:blipFill>
        </p:spPr>
      </p:sp>
      <p:sp>
        <p:nvSpPr>
          <p:cNvPr id="12" name="TextBox 11">
            <a:extLst>
              <a:ext uri="{FF2B5EF4-FFF2-40B4-BE49-F238E27FC236}">
                <a16:creationId xmlns:a16="http://schemas.microsoft.com/office/drawing/2014/main" id="{10D3A79C-6AAA-4A80-8765-2D312DAD2209}"/>
              </a:ext>
            </a:extLst>
          </p:cNvPr>
          <p:cNvSpPr txBox="1"/>
          <p:nvPr/>
        </p:nvSpPr>
        <p:spPr>
          <a:xfrm>
            <a:off x="2125704" y="1866900"/>
            <a:ext cx="14583096" cy="6009146"/>
          </a:xfrm>
          <a:prstGeom prst="rect">
            <a:avLst/>
          </a:prstGeom>
        </p:spPr>
        <p:txBody>
          <a:bodyPr wrap="square" lIns="0" tIns="0" rIns="0" bIns="0" rtlCol="0" anchor="t">
            <a:spAutoFit/>
          </a:bodyPr>
          <a:lstStyle/>
          <a:p>
            <a:pPr marL="0" algn="l" rtl="0" eaLnBrk="1" latinLnBrk="0" hangingPunct="1">
              <a:lnSpc>
                <a:spcPts val="4323"/>
              </a:lnSpc>
              <a:spcBef>
                <a:spcPts val="0"/>
              </a:spcBef>
              <a:spcAft>
                <a:spcPts val="0"/>
              </a:spcAft>
            </a:pPr>
            <a:r>
              <a:rPr lang="vi-VN" sz="2400" kern="1200" spc="-108"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Phụ nữ và trẻ em được ưu tiên trước? Thuyền trưởng Edward Smith đã dọa bắn những người đàn ông nếu họ không nhường chỗ trên xuồng cứu sinh cho phụ nữ. Thuyền trưởng Smith đã đi xuống cùng con tàu. Trong số 1.496 người thiệt mạng cùng Titanic, 73,3% phụ nữ và 50,4% trẻ em sống sót, so với chỉ 20,7% nam giới sống sót.</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marL="0" algn="l" rtl="0" eaLnBrk="1" latinLnBrk="0" hangingPunct="1">
              <a:lnSpc>
                <a:spcPts val="4323"/>
              </a:lnSpc>
              <a:spcBef>
                <a:spcPts val="0"/>
              </a:spcBef>
              <a:spcAft>
                <a:spcPts val="0"/>
              </a:spcAft>
            </a:pPr>
            <a:r>
              <a:rPr lang="vi-VN" sz="2400" kern="1200" spc="-108"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Giá vé: Rất sơ bộ, vé Hạng Ba có giá khoảng 35 đô la. Hạng Nhì khoảng gấp đôi mức đó, và vé rẻ nhất của Hạng Nhất lại gấp đôi nữa. Nhưng thực sự không có mức giá tiêu chuẩn – có nhiều yếu tố ảnh hưởng đến giá vé, bao gồm kích thước cabin và số người cùng chia sẻ, liệu đó là cabin “bên ngoài” hay “bên trong”, và ở Hạng Nhất thì chất lượng đồ đạc, các tiện nghi bổ sung như phòng tắm riêng,… Các suite sang trọng nhất của Hạng Nhất có giá cao hơn nhiều so với chỗ ở cơ bản cùng hạng. Tất nhiên, trẻ em đi với giá vé giảm, và người phục vụ đi kèm vé Hạng Nhất cũng vậy. Giá vé tính gộp cho tất cả hành khách chung một vé.</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marL="0" algn="l" rtl="0" eaLnBrk="1" latinLnBrk="0" hangingPunct="1">
              <a:lnSpc>
                <a:spcPts val="4323"/>
              </a:lnSpc>
              <a:spcBef>
                <a:spcPts val="0"/>
              </a:spcBef>
              <a:spcAft>
                <a:spcPts val="0"/>
              </a:spcAft>
            </a:pPr>
            <a:r>
              <a:rPr lang="vi-VN" sz="2400" kern="1200" spc="-108"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Với những thông tin như vậy, có thể cho rằng Pclass (Hạng vé), Sex (Giới tính) và Age (Tuổi) rất có thể là những đặc điểm quan trọng nhất.</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a:p>
            <a:pPr algn="l">
              <a:lnSpc>
                <a:spcPts val="4323"/>
              </a:lnSpc>
            </a:pPr>
            <a:endParaRPr lang="vi-VN" sz="2400" spc="-108" dirty="0">
              <a:solidFill>
                <a:srgbClr val="000000"/>
              </a:solidFill>
              <a:latin typeface="Calibri" panose="020F0502020204030204" pitchFamily="34" charset="0"/>
              <a:ea typeface="Calibri" panose="020F0502020204030204" pitchFamily="34" charset="0"/>
              <a:cs typeface="Calibri" panose="020F0502020204030204" pitchFamily="34" charset="0"/>
              <a:sym typeface="Atkinson Hyperlegible"/>
            </a:endParaRPr>
          </a:p>
        </p:txBody>
      </p:sp>
      <p:pic>
        <p:nvPicPr>
          <p:cNvPr id="7" name="Picture 6">
            <a:extLst>
              <a:ext uri="{FF2B5EF4-FFF2-40B4-BE49-F238E27FC236}">
                <a16:creationId xmlns:a16="http://schemas.microsoft.com/office/drawing/2014/main" id="{E7C40868-B7AF-4009-BC55-ADC2376AE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744" y="6987699"/>
            <a:ext cx="5499711" cy="2864801"/>
          </a:xfrm>
          <a:prstGeom prst="rect">
            <a:avLst/>
          </a:prstGeom>
        </p:spPr>
      </p:pic>
    </p:spTree>
    <p:extLst>
      <p:ext uri="{BB962C8B-B14F-4D97-AF65-F5344CB8AC3E}">
        <p14:creationId xmlns:p14="http://schemas.microsoft.com/office/powerpoint/2010/main" val="2033846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10800000" flipV="1">
            <a:off x="0" y="-1104900"/>
            <a:ext cx="18145504" cy="12104837"/>
          </a:xfrm>
          <a:custGeom>
            <a:avLst/>
            <a:gdLst/>
            <a:ahLst/>
            <a:cxnLst/>
            <a:rect l="l" t="t" r="r" b="b"/>
            <a:pathLst>
              <a:path w="18145504" h="12104837">
                <a:moveTo>
                  <a:pt x="0" y="12104838"/>
                </a:moveTo>
                <a:lnTo>
                  <a:pt x="18145504" y="12104838"/>
                </a:lnTo>
                <a:lnTo>
                  <a:pt x="18145504" y="0"/>
                </a:lnTo>
                <a:lnTo>
                  <a:pt x="0" y="0"/>
                </a:lnTo>
                <a:lnTo>
                  <a:pt x="0" y="12104838"/>
                </a:lnTo>
                <a:close/>
              </a:path>
            </a:pathLst>
          </a:custGeom>
          <a:blipFill>
            <a:blip r:embed="rId3"/>
            <a:stretch>
              <a:fillRect/>
            </a:stretch>
          </a:blipFill>
        </p:spPr>
      </p:sp>
      <p:sp>
        <p:nvSpPr>
          <p:cNvPr id="4" name="Freeform 4"/>
          <p:cNvSpPr/>
          <p:nvPr/>
        </p:nvSpPr>
        <p:spPr>
          <a:xfrm rot="-68087">
            <a:off x="765661" y="8696463"/>
            <a:ext cx="706674" cy="720177"/>
          </a:xfrm>
          <a:custGeom>
            <a:avLst/>
            <a:gdLst/>
            <a:ahLst/>
            <a:cxnLst/>
            <a:rect l="l" t="t" r="r" b="b"/>
            <a:pathLst>
              <a:path w="706674" h="720177">
                <a:moveTo>
                  <a:pt x="0" y="0"/>
                </a:moveTo>
                <a:lnTo>
                  <a:pt x="706674" y="0"/>
                </a:lnTo>
                <a:lnTo>
                  <a:pt x="706674" y="720177"/>
                </a:lnTo>
                <a:lnTo>
                  <a:pt x="0" y="720177"/>
                </a:lnTo>
                <a:lnTo>
                  <a:pt x="0" y="0"/>
                </a:lnTo>
                <a:close/>
              </a:path>
            </a:pathLst>
          </a:custGeom>
          <a:blipFill>
            <a:blip r:embed="rId4"/>
            <a:stretch>
              <a:fillRect/>
            </a:stretch>
          </a:blipFill>
        </p:spPr>
      </p:sp>
      <p:sp>
        <p:nvSpPr>
          <p:cNvPr id="5" name="Freeform 5"/>
          <p:cNvSpPr/>
          <p:nvPr/>
        </p:nvSpPr>
        <p:spPr>
          <a:xfrm rot="-68087">
            <a:off x="16996261" y="668612"/>
            <a:ext cx="706674" cy="720177"/>
          </a:xfrm>
          <a:custGeom>
            <a:avLst/>
            <a:gdLst/>
            <a:ahLst/>
            <a:cxnLst/>
            <a:rect l="l" t="t" r="r" b="b"/>
            <a:pathLst>
              <a:path w="706674" h="720177">
                <a:moveTo>
                  <a:pt x="0" y="0"/>
                </a:moveTo>
                <a:lnTo>
                  <a:pt x="706674" y="0"/>
                </a:lnTo>
                <a:lnTo>
                  <a:pt x="706674" y="720176"/>
                </a:lnTo>
                <a:lnTo>
                  <a:pt x="0" y="720176"/>
                </a:lnTo>
                <a:lnTo>
                  <a:pt x="0" y="0"/>
                </a:lnTo>
                <a:close/>
              </a:path>
            </a:pathLst>
          </a:custGeom>
          <a:blipFill>
            <a:blip r:embed="rId4"/>
            <a:stretch>
              <a:fillRect/>
            </a:stretch>
          </a:blipFill>
        </p:spPr>
      </p:sp>
      <p:sp>
        <p:nvSpPr>
          <p:cNvPr id="16" name="Freeform 16"/>
          <p:cNvSpPr/>
          <p:nvPr/>
        </p:nvSpPr>
        <p:spPr>
          <a:xfrm>
            <a:off x="1028700" y="661685"/>
            <a:ext cx="2994828" cy="3080479"/>
          </a:xfrm>
          <a:custGeom>
            <a:avLst/>
            <a:gdLst/>
            <a:ahLst/>
            <a:cxnLst/>
            <a:rect l="l" t="t" r="r" b="b"/>
            <a:pathLst>
              <a:path w="2994828" h="3080479">
                <a:moveTo>
                  <a:pt x="0" y="0"/>
                </a:moveTo>
                <a:lnTo>
                  <a:pt x="2994828" y="0"/>
                </a:lnTo>
                <a:lnTo>
                  <a:pt x="2994828" y="3080479"/>
                </a:lnTo>
                <a:lnTo>
                  <a:pt x="0" y="3080479"/>
                </a:lnTo>
                <a:lnTo>
                  <a:pt x="0" y="0"/>
                </a:lnTo>
                <a:close/>
              </a:path>
            </a:pathLst>
          </a:custGeom>
          <a:blipFill>
            <a:blip r:embed="rId5"/>
            <a:stretch>
              <a:fillRect t="-113472" b="-89156"/>
            </a:stretch>
          </a:blipFill>
        </p:spPr>
      </p:sp>
      <p:grpSp>
        <p:nvGrpSpPr>
          <p:cNvPr id="17" name="Group 17"/>
          <p:cNvGrpSpPr/>
          <p:nvPr/>
        </p:nvGrpSpPr>
        <p:grpSpPr>
          <a:xfrm rot="-1570545">
            <a:off x="13347366" y="7559012"/>
            <a:ext cx="6988557" cy="5105374"/>
            <a:chOff x="0" y="0"/>
            <a:chExt cx="2679708" cy="1957616"/>
          </a:xfrm>
        </p:grpSpPr>
        <p:sp>
          <p:nvSpPr>
            <p:cNvPr id="18" name="Freeform 18"/>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6"/>
              <a:stretch>
                <a:fillRect l="-47" t="-41495" r="-29" b="-41465"/>
              </a:stretch>
            </a:blipFill>
          </p:spPr>
        </p:sp>
      </p:grpSp>
      <p:sp>
        <p:nvSpPr>
          <p:cNvPr id="19" name="Freeform 19"/>
          <p:cNvSpPr/>
          <p:nvPr/>
        </p:nvSpPr>
        <p:spPr>
          <a:xfrm rot="6921518">
            <a:off x="14808338" y="7351649"/>
            <a:ext cx="1472888" cy="3813303"/>
          </a:xfrm>
          <a:custGeom>
            <a:avLst/>
            <a:gdLst/>
            <a:ahLst/>
            <a:cxnLst/>
            <a:rect l="l" t="t" r="r" b="b"/>
            <a:pathLst>
              <a:path w="1472888" h="3813303">
                <a:moveTo>
                  <a:pt x="0" y="0"/>
                </a:moveTo>
                <a:lnTo>
                  <a:pt x="1472889" y="0"/>
                </a:lnTo>
                <a:lnTo>
                  <a:pt x="1472889" y="3813302"/>
                </a:lnTo>
                <a:lnTo>
                  <a:pt x="0" y="3813302"/>
                </a:lnTo>
                <a:lnTo>
                  <a:pt x="0" y="0"/>
                </a:lnTo>
                <a:close/>
              </a:path>
            </a:pathLst>
          </a:custGeom>
          <a:blipFill>
            <a:blip r:embed="rId7">
              <a:alphaModFix amt="88000"/>
            </a:blip>
            <a:stretch>
              <a:fillRect/>
            </a:stretch>
          </a:blipFill>
        </p:spPr>
      </p:sp>
      <p:sp>
        <p:nvSpPr>
          <p:cNvPr id="23" name="TextBox 22">
            <a:extLst>
              <a:ext uri="{FF2B5EF4-FFF2-40B4-BE49-F238E27FC236}">
                <a16:creationId xmlns:a16="http://schemas.microsoft.com/office/drawing/2014/main" id="{CC660514-3BEB-4848-9077-19064EFFF5D0}"/>
              </a:ext>
            </a:extLst>
          </p:cNvPr>
          <p:cNvSpPr txBox="1"/>
          <p:nvPr/>
        </p:nvSpPr>
        <p:spPr>
          <a:xfrm>
            <a:off x="1649024" y="5833123"/>
            <a:ext cx="14583096" cy="3792192"/>
          </a:xfrm>
          <a:prstGeom prst="rect">
            <a:avLst/>
          </a:prstGeom>
        </p:spPr>
        <p:txBody>
          <a:bodyPr wrap="square" lIns="0" tIns="0" rIns="0" bIns="0" rtlCol="0" anchor="t">
            <a:spAutoFit/>
          </a:bodyPr>
          <a:lstStyle/>
          <a:p>
            <a:pPr algn="l">
              <a:lnSpc>
                <a:spcPts val="4323"/>
              </a:lnSpc>
            </a:pPr>
            <a:r>
              <a:rPr lang="en-US" sz="2400" spc="-108" dirty="0">
                <a:solidFill>
                  <a:srgbClr val="000000"/>
                </a:solidFill>
                <a:ea typeface="Atkinson Hyperlegible"/>
                <a:cs typeface="Atkinson Hyperlegible"/>
                <a:sym typeface="Atkinson Hyperlegible"/>
              </a:rPr>
              <a:t>	</a:t>
            </a:r>
            <a:r>
              <a:rPr lang="vi-VN" sz="2400" spc="-108" dirty="0">
                <a:solidFill>
                  <a:srgbClr val="000000"/>
                </a:solidFill>
                <a:ea typeface="Atkinson Hyperlegible"/>
                <a:cs typeface="Atkinson Hyperlegible"/>
                <a:sym typeface="Atkinson Hyperlegible"/>
              </a:rPr>
              <a:t>Titanic nhổ neo từ Southampton, Anh, vào ngày 10 tháng 4 năm 1912. Con tàu được đóng tại Belfast, Ireland, và đi đến Southampton ở Anh cho chuyến đi đầu tiên của mình. Con tàu dừng lại ở Cherbourg ở Pháp và Queenstown ở Ireland để đón hành khách, thủy thủ đoàn và đồ tiếp tế. Điểm đến cuối cùng của con tàu là New York, Hoa Kỳ nhưng nó không bao giờ hoàn thành chuyến đi. </a:t>
            </a:r>
          </a:p>
          <a:p>
            <a:pPr algn="l">
              <a:lnSpc>
                <a:spcPts val="4323"/>
              </a:lnSpc>
            </a:pPr>
            <a:r>
              <a:rPr lang="en-US" sz="2400" spc="-108" dirty="0">
                <a:solidFill>
                  <a:srgbClr val="000000"/>
                </a:solidFill>
                <a:ea typeface="Atkinson Hyperlegible"/>
                <a:cs typeface="Atkinson Hyperlegible"/>
                <a:sym typeface="Atkinson Hyperlegible"/>
              </a:rPr>
              <a:t>	</a:t>
            </a:r>
            <a:r>
              <a:rPr lang="vi-VN" sz="2400" spc="-108" dirty="0">
                <a:solidFill>
                  <a:srgbClr val="000000"/>
                </a:solidFill>
                <a:ea typeface="Atkinson Hyperlegible"/>
                <a:cs typeface="Atkinson Hyperlegible"/>
                <a:sym typeface="Atkinson Hyperlegible"/>
              </a:rPr>
              <a:t>Tuyến Southampton Cherbourg - New York đã trở nên rất phổ biến vào đầu thế kỷ XX. Chuyến đi này sẽ mất khoảng 6 ngày. Hành trình trở về sẽ là từ New York đến Plymouth ở Anh, quay trở lại Cherbourg và cuối cùng là đến Southampton</a:t>
            </a:r>
          </a:p>
        </p:txBody>
      </p:sp>
      <p:sp>
        <p:nvSpPr>
          <p:cNvPr id="25" name="Freeform 5">
            <a:extLst>
              <a:ext uri="{FF2B5EF4-FFF2-40B4-BE49-F238E27FC236}">
                <a16:creationId xmlns:a16="http://schemas.microsoft.com/office/drawing/2014/main" id="{312F93F9-AC52-40D6-905F-F2700217B9B3}"/>
              </a:ext>
            </a:extLst>
          </p:cNvPr>
          <p:cNvSpPr/>
          <p:nvPr/>
        </p:nvSpPr>
        <p:spPr>
          <a:xfrm>
            <a:off x="5032350" y="1593435"/>
            <a:ext cx="10588540" cy="3596330"/>
          </a:xfrm>
          <a:custGeom>
            <a:avLst/>
            <a:gdLst/>
            <a:ahLst/>
            <a:cxnLst/>
            <a:rect l="l" t="t" r="r" b="b"/>
            <a:pathLst>
              <a:path w="1870886" h="1872216">
                <a:moveTo>
                  <a:pt x="0" y="0"/>
                </a:moveTo>
                <a:lnTo>
                  <a:pt x="1870886" y="0"/>
                </a:lnTo>
                <a:lnTo>
                  <a:pt x="1870886" y="1872216"/>
                </a:lnTo>
                <a:lnTo>
                  <a:pt x="0" y="1872216"/>
                </a:lnTo>
                <a:lnTo>
                  <a:pt x="0" y="0"/>
                </a:lnTo>
                <a:close/>
              </a:path>
            </a:pathLst>
          </a:custGeom>
          <a:blipFill>
            <a:blip r:embed="rId8">
              <a:extLst>
                <a:ext uri="{28A0092B-C50C-407E-A947-70E740481C1C}">
                  <a14:useLocalDpi xmlns:a14="http://schemas.microsoft.com/office/drawing/2010/main" val="0"/>
                </a:ext>
              </a:extLst>
            </a:blip>
            <a:stretch>
              <a:fillRect/>
            </a:stretch>
          </a:blipFill>
        </p:spPr>
      </p:sp>
      <p:sp>
        <p:nvSpPr>
          <p:cNvPr id="24" name="Freeform 4">
            <a:extLst>
              <a:ext uri="{FF2B5EF4-FFF2-40B4-BE49-F238E27FC236}">
                <a16:creationId xmlns:a16="http://schemas.microsoft.com/office/drawing/2014/main" id="{8F75FDC9-DB62-46F7-842F-B12F5E6B7C62}"/>
              </a:ext>
            </a:extLst>
          </p:cNvPr>
          <p:cNvSpPr/>
          <p:nvPr/>
        </p:nvSpPr>
        <p:spPr>
          <a:xfrm>
            <a:off x="4421120" y="1218842"/>
            <a:ext cx="11811000" cy="4303203"/>
          </a:xfrm>
          <a:custGeom>
            <a:avLst/>
            <a:gdLst/>
            <a:ahLst/>
            <a:cxnLst/>
            <a:rect l="l" t="t" r="r" b="b"/>
            <a:pathLst>
              <a:path w="2269001" h="2263363">
                <a:moveTo>
                  <a:pt x="0" y="0"/>
                </a:moveTo>
                <a:lnTo>
                  <a:pt x="2269001" y="0"/>
                </a:lnTo>
                <a:lnTo>
                  <a:pt x="2269001" y="2263363"/>
                </a:lnTo>
                <a:lnTo>
                  <a:pt x="0" y="22633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385030" flipH="1" flipV="1">
            <a:off x="-2337741" y="5464266"/>
            <a:ext cx="12200530" cy="7291901"/>
          </a:xfrm>
          <a:custGeom>
            <a:avLst/>
            <a:gdLst/>
            <a:ahLst/>
            <a:cxnLst/>
            <a:rect l="l" t="t" r="r" b="b"/>
            <a:pathLst>
              <a:path w="12025319" h="8022072">
                <a:moveTo>
                  <a:pt x="12025319" y="8022072"/>
                </a:moveTo>
                <a:lnTo>
                  <a:pt x="0" y="8022072"/>
                </a:lnTo>
                <a:lnTo>
                  <a:pt x="0" y="0"/>
                </a:lnTo>
                <a:lnTo>
                  <a:pt x="12025319" y="0"/>
                </a:lnTo>
                <a:lnTo>
                  <a:pt x="12025319" y="8022072"/>
                </a:lnTo>
                <a:close/>
              </a:path>
            </a:pathLst>
          </a:custGeom>
          <a:blipFill>
            <a:blip r:embed="rId3"/>
            <a:stretch>
              <a:fillRect/>
            </a:stretch>
          </a:blipFill>
        </p:spPr>
        <p:txBody>
          <a:bodyPr/>
          <a:lstStyle/>
          <a:p>
            <a:endParaRPr lang="en-US" dirty="0"/>
          </a:p>
        </p:txBody>
      </p:sp>
      <p:grpSp>
        <p:nvGrpSpPr>
          <p:cNvPr id="4" name="Group 4"/>
          <p:cNvGrpSpPr/>
          <p:nvPr/>
        </p:nvGrpSpPr>
        <p:grpSpPr>
          <a:xfrm rot="981642">
            <a:off x="9985547" y="-2066136"/>
            <a:ext cx="9419571" cy="6583976"/>
            <a:chOff x="0" y="0"/>
            <a:chExt cx="3611862" cy="2524575"/>
          </a:xfrm>
        </p:grpSpPr>
        <p:sp>
          <p:nvSpPr>
            <p:cNvPr id="5" name="Freeform 5"/>
            <p:cNvSpPr/>
            <p:nvPr/>
          </p:nvSpPr>
          <p:spPr>
            <a:xfrm>
              <a:off x="-2540" y="-2540"/>
              <a:ext cx="3614402" cy="2520739"/>
            </a:xfrm>
            <a:custGeom>
              <a:avLst/>
              <a:gdLst/>
              <a:ahLst/>
              <a:cxnLst/>
              <a:rect l="l" t="t" r="r" b="b"/>
              <a:pathLst>
                <a:path w="3614402" h="2520739">
                  <a:moveTo>
                    <a:pt x="3612470" y="2230668"/>
                  </a:moveTo>
                  <a:cubicBezTo>
                    <a:pt x="3610539" y="1601118"/>
                    <a:pt x="3587361" y="750031"/>
                    <a:pt x="3587361" y="122075"/>
                  </a:cubicBezTo>
                  <a:cubicBezTo>
                    <a:pt x="3587361" y="112512"/>
                    <a:pt x="3589292" y="102949"/>
                    <a:pt x="3589292" y="94980"/>
                  </a:cubicBezTo>
                  <a:cubicBezTo>
                    <a:pt x="3587361" y="93386"/>
                    <a:pt x="3585429" y="93386"/>
                    <a:pt x="3583498" y="91793"/>
                  </a:cubicBezTo>
                  <a:cubicBezTo>
                    <a:pt x="3583498" y="91793"/>
                    <a:pt x="3581567" y="93386"/>
                    <a:pt x="3581567" y="94980"/>
                  </a:cubicBezTo>
                  <a:cubicBezTo>
                    <a:pt x="3577704" y="102949"/>
                    <a:pt x="3569978" y="102949"/>
                    <a:pt x="3562252" y="102949"/>
                  </a:cubicBezTo>
                  <a:cubicBezTo>
                    <a:pt x="3552594" y="101355"/>
                    <a:pt x="3542937" y="93386"/>
                    <a:pt x="3531348" y="96574"/>
                  </a:cubicBezTo>
                  <a:cubicBezTo>
                    <a:pt x="3527485" y="98168"/>
                    <a:pt x="3519759" y="94980"/>
                    <a:pt x="3517828" y="91793"/>
                  </a:cubicBezTo>
                  <a:cubicBezTo>
                    <a:pt x="3512034" y="85417"/>
                    <a:pt x="3504307" y="85417"/>
                    <a:pt x="3496581" y="88605"/>
                  </a:cubicBezTo>
                  <a:cubicBezTo>
                    <a:pt x="3492719" y="90199"/>
                    <a:pt x="3488856" y="88605"/>
                    <a:pt x="3484993" y="88605"/>
                  </a:cubicBezTo>
                  <a:cubicBezTo>
                    <a:pt x="3479198" y="88605"/>
                    <a:pt x="3471472" y="87011"/>
                    <a:pt x="3465678" y="85417"/>
                  </a:cubicBezTo>
                  <a:cubicBezTo>
                    <a:pt x="3463747" y="85417"/>
                    <a:pt x="3459884" y="83824"/>
                    <a:pt x="3457952" y="83824"/>
                  </a:cubicBezTo>
                  <a:cubicBezTo>
                    <a:pt x="3452157" y="82230"/>
                    <a:pt x="3446363" y="77448"/>
                    <a:pt x="3440569" y="83824"/>
                  </a:cubicBezTo>
                  <a:cubicBezTo>
                    <a:pt x="3440569" y="83824"/>
                    <a:pt x="3436706" y="83824"/>
                    <a:pt x="3434774" y="82230"/>
                  </a:cubicBezTo>
                  <a:cubicBezTo>
                    <a:pt x="3432843" y="79042"/>
                    <a:pt x="3430911" y="74261"/>
                    <a:pt x="3428980" y="71073"/>
                  </a:cubicBezTo>
                  <a:cubicBezTo>
                    <a:pt x="3425117" y="66292"/>
                    <a:pt x="3425117" y="58323"/>
                    <a:pt x="3419323" y="55135"/>
                  </a:cubicBezTo>
                  <a:cubicBezTo>
                    <a:pt x="3415460" y="53542"/>
                    <a:pt x="3413528" y="51948"/>
                    <a:pt x="3411597" y="48760"/>
                  </a:cubicBezTo>
                  <a:cubicBezTo>
                    <a:pt x="3411597" y="47166"/>
                    <a:pt x="3407733" y="45573"/>
                    <a:pt x="3407733" y="43979"/>
                  </a:cubicBezTo>
                  <a:lnTo>
                    <a:pt x="3401939" y="39197"/>
                  </a:lnTo>
                  <a:cubicBezTo>
                    <a:pt x="3400008" y="36010"/>
                    <a:pt x="3398076" y="31228"/>
                    <a:pt x="3394213" y="29635"/>
                  </a:cubicBezTo>
                  <a:cubicBezTo>
                    <a:pt x="3386487" y="24853"/>
                    <a:pt x="3384556" y="18478"/>
                    <a:pt x="3388419" y="10509"/>
                  </a:cubicBezTo>
                  <a:cubicBezTo>
                    <a:pt x="3382624" y="8915"/>
                    <a:pt x="3378761" y="5728"/>
                    <a:pt x="3372967" y="5728"/>
                  </a:cubicBezTo>
                  <a:cubicBezTo>
                    <a:pt x="3349789" y="7321"/>
                    <a:pt x="3324680" y="10509"/>
                    <a:pt x="3301502" y="12103"/>
                  </a:cubicBezTo>
                  <a:cubicBezTo>
                    <a:pt x="3297639" y="12103"/>
                    <a:pt x="3291845" y="13697"/>
                    <a:pt x="3289914" y="15290"/>
                  </a:cubicBezTo>
                  <a:cubicBezTo>
                    <a:pt x="3274462" y="23259"/>
                    <a:pt x="3259010" y="16884"/>
                    <a:pt x="3243558" y="15290"/>
                  </a:cubicBezTo>
                  <a:cubicBezTo>
                    <a:pt x="3231969" y="15290"/>
                    <a:pt x="3220380" y="10509"/>
                    <a:pt x="3208792" y="8915"/>
                  </a:cubicBezTo>
                  <a:cubicBezTo>
                    <a:pt x="3195271" y="7321"/>
                    <a:pt x="3183682" y="8915"/>
                    <a:pt x="3170162" y="7321"/>
                  </a:cubicBezTo>
                  <a:cubicBezTo>
                    <a:pt x="3168230" y="7321"/>
                    <a:pt x="3166299" y="5728"/>
                    <a:pt x="3164368" y="4134"/>
                  </a:cubicBezTo>
                  <a:cubicBezTo>
                    <a:pt x="3160505" y="0"/>
                    <a:pt x="3152779" y="1270"/>
                    <a:pt x="3148916" y="2540"/>
                  </a:cubicBezTo>
                  <a:cubicBezTo>
                    <a:pt x="3143121" y="5728"/>
                    <a:pt x="3141190" y="10509"/>
                    <a:pt x="3137327" y="15290"/>
                  </a:cubicBezTo>
                  <a:cubicBezTo>
                    <a:pt x="3127669" y="16884"/>
                    <a:pt x="3114149" y="18478"/>
                    <a:pt x="3104492" y="23259"/>
                  </a:cubicBezTo>
                  <a:cubicBezTo>
                    <a:pt x="3096766" y="26447"/>
                    <a:pt x="3092903" y="28041"/>
                    <a:pt x="3087109" y="24853"/>
                  </a:cubicBezTo>
                  <a:lnTo>
                    <a:pt x="3085177" y="26447"/>
                  </a:lnTo>
                  <a:cubicBezTo>
                    <a:pt x="3089040" y="29635"/>
                    <a:pt x="3090971" y="34416"/>
                    <a:pt x="3094834" y="37604"/>
                  </a:cubicBezTo>
                  <a:cubicBezTo>
                    <a:pt x="3089040" y="39197"/>
                    <a:pt x="3081314" y="42385"/>
                    <a:pt x="3077451" y="40791"/>
                  </a:cubicBezTo>
                  <a:cubicBezTo>
                    <a:pt x="3067794" y="39197"/>
                    <a:pt x="3063931" y="42385"/>
                    <a:pt x="3056205" y="45573"/>
                  </a:cubicBezTo>
                  <a:cubicBezTo>
                    <a:pt x="3048479" y="50354"/>
                    <a:pt x="3038822" y="53542"/>
                    <a:pt x="3031095" y="56729"/>
                  </a:cubicBezTo>
                  <a:cubicBezTo>
                    <a:pt x="3029164" y="56729"/>
                    <a:pt x="3027233" y="56729"/>
                    <a:pt x="3025301" y="55135"/>
                  </a:cubicBezTo>
                  <a:cubicBezTo>
                    <a:pt x="3023370" y="55135"/>
                    <a:pt x="3021438" y="53542"/>
                    <a:pt x="3021438" y="53542"/>
                  </a:cubicBezTo>
                  <a:cubicBezTo>
                    <a:pt x="3011781" y="56729"/>
                    <a:pt x="3002123" y="59917"/>
                    <a:pt x="2992466" y="56729"/>
                  </a:cubicBezTo>
                  <a:cubicBezTo>
                    <a:pt x="2990535" y="56729"/>
                    <a:pt x="2990535" y="58323"/>
                    <a:pt x="2988603" y="58323"/>
                  </a:cubicBezTo>
                  <a:cubicBezTo>
                    <a:pt x="2977014" y="61510"/>
                    <a:pt x="2969288" y="72667"/>
                    <a:pt x="2953836" y="72667"/>
                  </a:cubicBezTo>
                  <a:cubicBezTo>
                    <a:pt x="2942248" y="72667"/>
                    <a:pt x="2930659" y="80636"/>
                    <a:pt x="2919070" y="80636"/>
                  </a:cubicBezTo>
                  <a:cubicBezTo>
                    <a:pt x="2905549" y="82230"/>
                    <a:pt x="2893961" y="85417"/>
                    <a:pt x="2882372" y="90199"/>
                  </a:cubicBezTo>
                  <a:cubicBezTo>
                    <a:pt x="2878509" y="91793"/>
                    <a:pt x="2874646" y="91793"/>
                    <a:pt x="2872714" y="91793"/>
                  </a:cubicBezTo>
                  <a:cubicBezTo>
                    <a:pt x="2863057" y="88605"/>
                    <a:pt x="2857263" y="93386"/>
                    <a:pt x="2853400" y="98168"/>
                  </a:cubicBezTo>
                  <a:cubicBezTo>
                    <a:pt x="2843742" y="109324"/>
                    <a:pt x="2828290" y="112512"/>
                    <a:pt x="2814770" y="115700"/>
                  </a:cubicBezTo>
                  <a:cubicBezTo>
                    <a:pt x="2797387" y="118887"/>
                    <a:pt x="2780004" y="120481"/>
                    <a:pt x="2762620" y="122075"/>
                  </a:cubicBezTo>
                  <a:cubicBezTo>
                    <a:pt x="2760689" y="122075"/>
                    <a:pt x="2758757" y="126856"/>
                    <a:pt x="2754894" y="128450"/>
                  </a:cubicBezTo>
                  <a:cubicBezTo>
                    <a:pt x="2752963" y="128450"/>
                    <a:pt x="2751031" y="126856"/>
                    <a:pt x="2751031" y="126856"/>
                  </a:cubicBezTo>
                  <a:cubicBezTo>
                    <a:pt x="2741374" y="136419"/>
                    <a:pt x="2735580" y="150763"/>
                    <a:pt x="2716265" y="149169"/>
                  </a:cubicBezTo>
                  <a:lnTo>
                    <a:pt x="2714333" y="149169"/>
                  </a:lnTo>
                  <a:cubicBezTo>
                    <a:pt x="2698882" y="157138"/>
                    <a:pt x="2683430" y="153951"/>
                    <a:pt x="2669909" y="150763"/>
                  </a:cubicBezTo>
                  <a:cubicBezTo>
                    <a:pt x="2666046" y="150763"/>
                    <a:pt x="2660252" y="147576"/>
                    <a:pt x="2658321" y="144388"/>
                  </a:cubicBezTo>
                  <a:cubicBezTo>
                    <a:pt x="2652526" y="134825"/>
                    <a:pt x="2637074" y="131638"/>
                    <a:pt x="2625485" y="134825"/>
                  </a:cubicBezTo>
                  <a:cubicBezTo>
                    <a:pt x="2615828" y="138013"/>
                    <a:pt x="2606171" y="139607"/>
                    <a:pt x="2596513" y="142794"/>
                  </a:cubicBezTo>
                  <a:cubicBezTo>
                    <a:pt x="2581062" y="145982"/>
                    <a:pt x="2567541" y="147576"/>
                    <a:pt x="2552089" y="141200"/>
                  </a:cubicBezTo>
                  <a:cubicBezTo>
                    <a:pt x="2536638" y="134825"/>
                    <a:pt x="2525049" y="139607"/>
                    <a:pt x="2517323" y="153951"/>
                  </a:cubicBezTo>
                  <a:cubicBezTo>
                    <a:pt x="2511528" y="163513"/>
                    <a:pt x="2496077" y="165107"/>
                    <a:pt x="2486419" y="157138"/>
                  </a:cubicBezTo>
                  <a:cubicBezTo>
                    <a:pt x="2480625" y="152357"/>
                    <a:pt x="2476762" y="153951"/>
                    <a:pt x="2470967" y="157138"/>
                  </a:cubicBezTo>
                  <a:lnTo>
                    <a:pt x="2459379" y="166701"/>
                  </a:lnTo>
                  <a:cubicBezTo>
                    <a:pt x="2457447" y="168295"/>
                    <a:pt x="2453584" y="168295"/>
                    <a:pt x="2451653" y="168295"/>
                  </a:cubicBezTo>
                  <a:lnTo>
                    <a:pt x="2440064" y="168295"/>
                  </a:lnTo>
                  <a:cubicBezTo>
                    <a:pt x="2432338" y="168295"/>
                    <a:pt x="2424612" y="166701"/>
                    <a:pt x="2416886" y="165107"/>
                  </a:cubicBezTo>
                  <a:cubicBezTo>
                    <a:pt x="2407228" y="163513"/>
                    <a:pt x="2399503" y="158732"/>
                    <a:pt x="2389845" y="157138"/>
                  </a:cubicBezTo>
                  <a:cubicBezTo>
                    <a:pt x="2374393" y="155545"/>
                    <a:pt x="2370531" y="144388"/>
                    <a:pt x="2364736" y="136419"/>
                  </a:cubicBezTo>
                  <a:cubicBezTo>
                    <a:pt x="2360873" y="131638"/>
                    <a:pt x="2353147" y="125262"/>
                    <a:pt x="2345421" y="126856"/>
                  </a:cubicBezTo>
                  <a:cubicBezTo>
                    <a:pt x="2337695" y="130044"/>
                    <a:pt x="2329969" y="126856"/>
                    <a:pt x="2324175" y="125262"/>
                  </a:cubicBezTo>
                  <a:cubicBezTo>
                    <a:pt x="2322244" y="125262"/>
                    <a:pt x="2318381" y="123669"/>
                    <a:pt x="2316449" y="123669"/>
                  </a:cubicBezTo>
                  <a:cubicBezTo>
                    <a:pt x="2302929" y="120481"/>
                    <a:pt x="2293271" y="126856"/>
                    <a:pt x="2283614" y="134825"/>
                  </a:cubicBezTo>
                  <a:lnTo>
                    <a:pt x="2275888" y="141200"/>
                  </a:lnTo>
                  <a:cubicBezTo>
                    <a:pt x="2273957" y="142794"/>
                    <a:pt x="2273957" y="145982"/>
                    <a:pt x="2272025" y="147576"/>
                  </a:cubicBezTo>
                  <a:cubicBezTo>
                    <a:pt x="2260436" y="155545"/>
                    <a:pt x="2248847" y="152357"/>
                    <a:pt x="2235327" y="147576"/>
                  </a:cubicBezTo>
                  <a:cubicBezTo>
                    <a:pt x="2223738" y="142794"/>
                    <a:pt x="2210218" y="147576"/>
                    <a:pt x="2206355" y="157138"/>
                  </a:cubicBezTo>
                  <a:cubicBezTo>
                    <a:pt x="2204423" y="163514"/>
                    <a:pt x="2202492" y="168295"/>
                    <a:pt x="2192835" y="171482"/>
                  </a:cubicBezTo>
                  <a:cubicBezTo>
                    <a:pt x="2183177" y="176264"/>
                    <a:pt x="2171588" y="179451"/>
                    <a:pt x="2169657" y="190608"/>
                  </a:cubicBezTo>
                  <a:cubicBezTo>
                    <a:pt x="2169657" y="192202"/>
                    <a:pt x="2167725" y="193796"/>
                    <a:pt x="2165794" y="193796"/>
                  </a:cubicBezTo>
                  <a:cubicBezTo>
                    <a:pt x="2160000" y="195389"/>
                    <a:pt x="2156137" y="196983"/>
                    <a:pt x="2150342" y="198577"/>
                  </a:cubicBezTo>
                  <a:lnTo>
                    <a:pt x="2132959" y="198577"/>
                  </a:lnTo>
                  <a:cubicBezTo>
                    <a:pt x="2121370" y="196983"/>
                    <a:pt x="2109781" y="193796"/>
                    <a:pt x="2098192" y="192202"/>
                  </a:cubicBezTo>
                  <a:cubicBezTo>
                    <a:pt x="2084672" y="190608"/>
                    <a:pt x="2073083" y="196983"/>
                    <a:pt x="2059563" y="198577"/>
                  </a:cubicBezTo>
                  <a:lnTo>
                    <a:pt x="2057631" y="200171"/>
                  </a:lnTo>
                  <a:cubicBezTo>
                    <a:pt x="2053768" y="204952"/>
                    <a:pt x="2047974" y="203358"/>
                    <a:pt x="2044111" y="200171"/>
                  </a:cubicBezTo>
                  <a:cubicBezTo>
                    <a:pt x="2036385" y="193796"/>
                    <a:pt x="2022865" y="192202"/>
                    <a:pt x="2013207" y="195389"/>
                  </a:cubicBezTo>
                  <a:cubicBezTo>
                    <a:pt x="2001618" y="200171"/>
                    <a:pt x="1990030" y="203358"/>
                    <a:pt x="1978441" y="206546"/>
                  </a:cubicBezTo>
                  <a:cubicBezTo>
                    <a:pt x="1974578" y="206546"/>
                    <a:pt x="1970715" y="204952"/>
                    <a:pt x="1968783" y="204952"/>
                  </a:cubicBezTo>
                  <a:cubicBezTo>
                    <a:pt x="1964920" y="204952"/>
                    <a:pt x="1959126" y="203358"/>
                    <a:pt x="1957195" y="204952"/>
                  </a:cubicBezTo>
                  <a:cubicBezTo>
                    <a:pt x="1941743" y="214515"/>
                    <a:pt x="1926291" y="211327"/>
                    <a:pt x="1912770" y="204952"/>
                  </a:cubicBezTo>
                  <a:cubicBezTo>
                    <a:pt x="1905045" y="201765"/>
                    <a:pt x="1893456" y="198577"/>
                    <a:pt x="1889593" y="189014"/>
                  </a:cubicBezTo>
                  <a:cubicBezTo>
                    <a:pt x="1887661" y="182639"/>
                    <a:pt x="1879935" y="176264"/>
                    <a:pt x="1874141" y="171482"/>
                  </a:cubicBezTo>
                  <a:cubicBezTo>
                    <a:pt x="1864484" y="163513"/>
                    <a:pt x="1854826" y="152357"/>
                    <a:pt x="1837443" y="152357"/>
                  </a:cubicBezTo>
                  <a:cubicBezTo>
                    <a:pt x="1833580" y="152357"/>
                    <a:pt x="1829717" y="145982"/>
                    <a:pt x="1827786" y="147576"/>
                  </a:cubicBezTo>
                  <a:cubicBezTo>
                    <a:pt x="1820059" y="149169"/>
                    <a:pt x="1820059" y="145982"/>
                    <a:pt x="1816197" y="142794"/>
                  </a:cubicBezTo>
                  <a:cubicBezTo>
                    <a:pt x="1812334" y="139607"/>
                    <a:pt x="1806539" y="136419"/>
                    <a:pt x="1802676" y="131638"/>
                  </a:cubicBezTo>
                  <a:cubicBezTo>
                    <a:pt x="1796882" y="125262"/>
                    <a:pt x="1791087" y="117293"/>
                    <a:pt x="1785293" y="110918"/>
                  </a:cubicBezTo>
                  <a:cubicBezTo>
                    <a:pt x="1779499" y="104543"/>
                    <a:pt x="1775636" y="96574"/>
                    <a:pt x="1769841" y="90199"/>
                  </a:cubicBezTo>
                  <a:cubicBezTo>
                    <a:pt x="1767910" y="88605"/>
                    <a:pt x="1762115" y="87011"/>
                    <a:pt x="1760184" y="88605"/>
                  </a:cubicBezTo>
                  <a:lnTo>
                    <a:pt x="1737006" y="98168"/>
                  </a:lnTo>
                  <a:cubicBezTo>
                    <a:pt x="1733143" y="99762"/>
                    <a:pt x="1731212" y="102949"/>
                    <a:pt x="1729280" y="106137"/>
                  </a:cubicBezTo>
                  <a:lnTo>
                    <a:pt x="1727349" y="104543"/>
                  </a:lnTo>
                  <a:cubicBezTo>
                    <a:pt x="1729280" y="99762"/>
                    <a:pt x="1731212" y="94980"/>
                    <a:pt x="1733143" y="93386"/>
                  </a:cubicBezTo>
                  <a:lnTo>
                    <a:pt x="1709965" y="88605"/>
                  </a:lnTo>
                  <a:cubicBezTo>
                    <a:pt x="1704171" y="87011"/>
                    <a:pt x="1694514" y="87011"/>
                    <a:pt x="1690651" y="87011"/>
                  </a:cubicBezTo>
                  <a:lnTo>
                    <a:pt x="1659747" y="87011"/>
                  </a:lnTo>
                  <a:cubicBezTo>
                    <a:pt x="1648158" y="87011"/>
                    <a:pt x="1638501" y="85417"/>
                    <a:pt x="1626912" y="87011"/>
                  </a:cubicBezTo>
                  <a:cubicBezTo>
                    <a:pt x="1619186" y="88605"/>
                    <a:pt x="1613392" y="85417"/>
                    <a:pt x="1607597" y="82230"/>
                  </a:cubicBezTo>
                  <a:cubicBezTo>
                    <a:pt x="1592145" y="72667"/>
                    <a:pt x="1576694" y="61510"/>
                    <a:pt x="1555447" y="66292"/>
                  </a:cubicBezTo>
                  <a:cubicBezTo>
                    <a:pt x="1553516" y="66292"/>
                    <a:pt x="1549653" y="64698"/>
                    <a:pt x="1547721" y="63104"/>
                  </a:cubicBezTo>
                  <a:cubicBezTo>
                    <a:pt x="1541927" y="61510"/>
                    <a:pt x="1538064" y="58323"/>
                    <a:pt x="1530338" y="55135"/>
                  </a:cubicBezTo>
                  <a:cubicBezTo>
                    <a:pt x="1530338" y="59917"/>
                    <a:pt x="1530338" y="61510"/>
                    <a:pt x="1532270" y="64698"/>
                  </a:cubicBezTo>
                  <a:cubicBezTo>
                    <a:pt x="1528407" y="67886"/>
                    <a:pt x="1526475" y="66292"/>
                    <a:pt x="1524544" y="64698"/>
                  </a:cubicBezTo>
                  <a:cubicBezTo>
                    <a:pt x="1522612" y="66292"/>
                    <a:pt x="1520681" y="69479"/>
                    <a:pt x="1518749" y="69479"/>
                  </a:cubicBezTo>
                  <a:cubicBezTo>
                    <a:pt x="1509092" y="72667"/>
                    <a:pt x="1499434" y="74261"/>
                    <a:pt x="1489777" y="77448"/>
                  </a:cubicBezTo>
                  <a:cubicBezTo>
                    <a:pt x="1485914" y="79042"/>
                    <a:pt x="1482051" y="80636"/>
                    <a:pt x="1480120" y="82230"/>
                  </a:cubicBezTo>
                  <a:cubicBezTo>
                    <a:pt x="1472394" y="87011"/>
                    <a:pt x="1466599" y="94980"/>
                    <a:pt x="1453079" y="93386"/>
                  </a:cubicBezTo>
                  <a:cubicBezTo>
                    <a:pt x="1451148" y="93386"/>
                    <a:pt x="1447285" y="96574"/>
                    <a:pt x="1443422" y="96574"/>
                  </a:cubicBezTo>
                  <a:cubicBezTo>
                    <a:pt x="1439559" y="98168"/>
                    <a:pt x="1433764" y="98168"/>
                    <a:pt x="1429901" y="99762"/>
                  </a:cubicBezTo>
                  <a:lnTo>
                    <a:pt x="1426038" y="99762"/>
                  </a:lnTo>
                  <a:cubicBezTo>
                    <a:pt x="1414449" y="102949"/>
                    <a:pt x="1404792" y="106137"/>
                    <a:pt x="1393203" y="107731"/>
                  </a:cubicBezTo>
                  <a:lnTo>
                    <a:pt x="1385477" y="107731"/>
                  </a:lnTo>
                  <a:cubicBezTo>
                    <a:pt x="1375820" y="107731"/>
                    <a:pt x="1368094" y="106137"/>
                    <a:pt x="1358437" y="106137"/>
                  </a:cubicBezTo>
                  <a:cubicBezTo>
                    <a:pt x="1348779" y="106137"/>
                    <a:pt x="1339122" y="109324"/>
                    <a:pt x="1329465" y="109324"/>
                  </a:cubicBezTo>
                  <a:cubicBezTo>
                    <a:pt x="1317876" y="109324"/>
                    <a:pt x="1304355" y="109324"/>
                    <a:pt x="1294698" y="102949"/>
                  </a:cubicBezTo>
                  <a:cubicBezTo>
                    <a:pt x="1292766" y="101355"/>
                    <a:pt x="1286972" y="101355"/>
                    <a:pt x="1283109" y="102949"/>
                  </a:cubicBezTo>
                  <a:cubicBezTo>
                    <a:pt x="1269589" y="104543"/>
                    <a:pt x="1256068" y="106137"/>
                    <a:pt x="1244480" y="109324"/>
                  </a:cubicBezTo>
                  <a:cubicBezTo>
                    <a:pt x="1232891" y="112512"/>
                    <a:pt x="1227096" y="109324"/>
                    <a:pt x="1223233" y="101355"/>
                  </a:cubicBezTo>
                  <a:cubicBezTo>
                    <a:pt x="1221302" y="98168"/>
                    <a:pt x="1217439" y="94980"/>
                    <a:pt x="1213576" y="91793"/>
                  </a:cubicBezTo>
                  <a:cubicBezTo>
                    <a:pt x="1207781" y="88605"/>
                    <a:pt x="1201987" y="83824"/>
                    <a:pt x="1196193" y="83824"/>
                  </a:cubicBezTo>
                  <a:cubicBezTo>
                    <a:pt x="1182672" y="83824"/>
                    <a:pt x="1174946" y="77448"/>
                    <a:pt x="1165289" y="72667"/>
                  </a:cubicBezTo>
                  <a:cubicBezTo>
                    <a:pt x="1149837" y="64698"/>
                    <a:pt x="1136317" y="55135"/>
                    <a:pt x="1117002" y="56729"/>
                  </a:cubicBezTo>
                  <a:lnTo>
                    <a:pt x="1117002" y="48760"/>
                  </a:lnTo>
                  <a:cubicBezTo>
                    <a:pt x="1120865" y="48760"/>
                    <a:pt x="1124728" y="48760"/>
                    <a:pt x="1128591" y="47166"/>
                  </a:cubicBezTo>
                  <a:cubicBezTo>
                    <a:pt x="1122796" y="43979"/>
                    <a:pt x="1122796" y="39197"/>
                    <a:pt x="1118934" y="36010"/>
                  </a:cubicBezTo>
                  <a:cubicBezTo>
                    <a:pt x="1111208" y="31228"/>
                    <a:pt x="1103482" y="29635"/>
                    <a:pt x="1095756" y="26447"/>
                  </a:cubicBezTo>
                  <a:cubicBezTo>
                    <a:pt x="1089961" y="24853"/>
                    <a:pt x="1082235" y="24853"/>
                    <a:pt x="1086098" y="32822"/>
                  </a:cubicBezTo>
                  <a:cubicBezTo>
                    <a:pt x="1076441" y="34416"/>
                    <a:pt x="1068715" y="34416"/>
                    <a:pt x="1064852" y="37604"/>
                  </a:cubicBezTo>
                  <a:cubicBezTo>
                    <a:pt x="1057126" y="42385"/>
                    <a:pt x="1049400" y="39197"/>
                    <a:pt x="1043606" y="36010"/>
                  </a:cubicBezTo>
                  <a:cubicBezTo>
                    <a:pt x="1039743" y="34416"/>
                    <a:pt x="1035880" y="32822"/>
                    <a:pt x="1032017" y="34416"/>
                  </a:cubicBezTo>
                  <a:cubicBezTo>
                    <a:pt x="1008839" y="43979"/>
                    <a:pt x="985662" y="39197"/>
                    <a:pt x="962484" y="39197"/>
                  </a:cubicBezTo>
                  <a:cubicBezTo>
                    <a:pt x="958621" y="39197"/>
                    <a:pt x="954758" y="37604"/>
                    <a:pt x="948964" y="37604"/>
                  </a:cubicBezTo>
                  <a:cubicBezTo>
                    <a:pt x="941238" y="36010"/>
                    <a:pt x="935443" y="32822"/>
                    <a:pt x="927717" y="31228"/>
                  </a:cubicBezTo>
                  <a:cubicBezTo>
                    <a:pt x="919991" y="29635"/>
                    <a:pt x="910334" y="28041"/>
                    <a:pt x="902608" y="26447"/>
                  </a:cubicBezTo>
                  <a:lnTo>
                    <a:pt x="896814" y="26447"/>
                  </a:lnTo>
                  <a:cubicBezTo>
                    <a:pt x="883293" y="26447"/>
                    <a:pt x="869773" y="28041"/>
                    <a:pt x="858184" y="28041"/>
                  </a:cubicBezTo>
                  <a:cubicBezTo>
                    <a:pt x="848527" y="28041"/>
                    <a:pt x="838869" y="24853"/>
                    <a:pt x="827280" y="23259"/>
                  </a:cubicBezTo>
                  <a:cubicBezTo>
                    <a:pt x="825349" y="10509"/>
                    <a:pt x="809897" y="13697"/>
                    <a:pt x="800240" y="7321"/>
                  </a:cubicBezTo>
                  <a:cubicBezTo>
                    <a:pt x="798308" y="5728"/>
                    <a:pt x="794445" y="7321"/>
                    <a:pt x="792514" y="7321"/>
                  </a:cubicBezTo>
                  <a:cubicBezTo>
                    <a:pt x="780925" y="5728"/>
                    <a:pt x="773199" y="10509"/>
                    <a:pt x="769336" y="18478"/>
                  </a:cubicBezTo>
                  <a:cubicBezTo>
                    <a:pt x="763542" y="26447"/>
                    <a:pt x="748090" y="29635"/>
                    <a:pt x="753884" y="42385"/>
                  </a:cubicBezTo>
                  <a:cubicBezTo>
                    <a:pt x="755816" y="43979"/>
                    <a:pt x="759679" y="45573"/>
                    <a:pt x="761610" y="48760"/>
                  </a:cubicBezTo>
                  <a:cubicBezTo>
                    <a:pt x="761610" y="53542"/>
                    <a:pt x="759679" y="56729"/>
                    <a:pt x="753884" y="55135"/>
                  </a:cubicBezTo>
                  <a:cubicBezTo>
                    <a:pt x="751953" y="55135"/>
                    <a:pt x="750021" y="58323"/>
                    <a:pt x="748090" y="59917"/>
                  </a:cubicBezTo>
                  <a:cubicBezTo>
                    <a:pt x="746158" y="61510"/>
                    <a:pt x="746158" y="64698"/>
                    <a:pt x="744227" y="64698"/>
                  </a:cubicBezTo>
                  <a:cubicBezTo>
                    <a:pt x="732638" y="67886"/>
                    <a:pt x="724912" y="75855"/>
                    <a:pt x="711392" y="74261"/>
                  </a:cubicBezTo>
                  <a:lnTo>
                    <a:pt x="707529" y="74261"/>
                  </a:lnTo>
                  <a:cubicBezTo>
                    <a:pt x="695940" y="82230"/>
                    <a:pt x="684351" y="80636"/>
                    <a:pt x="670831" y="79042"/>
                  </a:cubicBezTo>
                  <a:cubicBezTo>
                    <a:pt x="665036" y="77448"/>
                    <a:pt x="657311" y="79042"/>
                    <a:pt x="649585" y="79042"/>
                  </a:cubicBezTo>
                  <a:cubicBezTo>
                    <a:pt x="643790" y="79042"/>
                    <a:pt x="637996" y="79042"/>
                    <a:pt x="632201" y="75855"/>
                  </a:cubicBezTo>
                  <a:cubicBezTo>
                    <a:pt x="624475" y="72667"/>
                    <a:pt x="616750" y="67886"/>
                    <a:pt x="609024" y="64698"/>
                  </a:cubicBezTo>
                  <a:cubicBezTo>
                    <a:pt x="601298" y="61510"/>
                    <a:pt x="591640" y="61510"/>
                    <a:pt x="591640" y="50354"/>
                  </a:cubicBezTo>
                  <a:cubicBezTo>
                    <a:pt x="591640" y="48760"/>
                    <a:pt x="587777" y="47166"/>
                    <a:pt x="587777" y="45573"/>
                  </a:cubicBezTo>
                  <a:cubicBezTo>
                    <a:pt x="574257" y="55135"/>
                    <a:pt x="562668" y="63104"/>
                    <a:pt x="551079" y="71073"/>
                  </a:cubicBezTo>
                  <a:cubicBezTo>
                    <a:pt x="545285" y="75855"/>
                    <a:pt x="537559" y="82230"/>
                    <a:pt x="541422" y="90199"/>
                  </a:cubicBezTo>
                  <a:cubicBezTo>
                    <a:pt x="541422" y="91793"/>
                    <a:pt x="539490" y="93386"/>
                    <a:pt x="539490" y="94980"/>
                  </a:cubicBezTo>
                  <a:cubicBezTo>
                    <a:pt x="537559" y="98168"/>
                    <a:pt x="535627" y="101355"/>
                    <a:pt x="531765" y="102949"/>
                  </a:cubicBezTo>
                  <a:cubicBezTo>
                    <a:pt x="527902" y="107731"/>
                    <a:pt x="524039" y="112512"/>
                    <a:pt x="520176" y="118887"/>
                  </a:cubicBezTo>
                  <a:lnTo>
                    <a:pt x="508587" y="128450"/>
                  </a:lnTo>
                  <a:cubicBezTo>
                    <a:pt x="504724" y="133231"/>
                    <a:pt x="500861" y="138013"/>
                    <a:pt x="495066" y="141200"/>
                  </a:cubicBezTo>
                  <a:cubicBezTo>
                    <a:pt x="481546" y="150763"/>
                    <a:pt x="468026" y="160326"/>
                    <a:pt x="452574" y="169889"/>
                  </a:cubicBezTo>
                  <a:cubicBezTo>
                    <a:pt x="444848" y="176264"/>
                    <a:pt x="435191" y="181045"/>
                    <a:pt x="427465" y="187420"/>
                  </a:cubicBezTo>
                  <a:cubicBezTo>
                    <a:pt x="413944" y="196983"/>
                    <a:pt x="398493" y="204952"/>
                    <a:pt x="390767" y="219296"/>
                  </a:cubicBezTo>
                  <a:cubicBezTo>
                    <a:pt x="390767" y="220890"/>
                    <a:pt x="386904" y="222484"/>
                    <a:pt x="384972" y="224078"/>
                  </a:cubicBezTo>
                  <a:cubicBezTo>
                    <a:pt x="375315" y="230453"/>
                    <a:pt x="359863" y="230453"/>
                    <a:pt x="359863" y="243203"/>
                  </a:cubicBezTo>
                  <a:cubicBezTo>
                    <a:pt x="344411" y="243203"/>
                    <a:pt x="336685" y="252766"/>
                    <a:pt x="328959" y="260735"/>
                  </a:cubicBezTo>
                  <a:cubicBezTo>
                    <a:pt x="323165" y="267110"/>
                    <a:pt x="317371" y="275079"/>
                    <a:pt x="309645" y="279861"/>
                  </a:cubicBezTo>
                  <a:cubicBezTo>
                    <a:pt x="301919" y="283048"/>
                    <a:pt x="292261" y="281454"/>
                    <a:pt x="282604" y="281454"/>
                  </a:cubicBezTo>
                  <a:cubicBezTo>
                    <a:pt x="278741" y="281454"/>
                    <a:pt x="274878" y="281454"/>
                    <a:pt x="274878" y="283048"/>
                  </a:cubicBezTo>
                  <a:cubicBezTo>
                    <a:pt x="267152" y="289423"/>
                    <a:pt x="257495" y="294205"/>
                    <a:pt x="251700" y="302174"/>
                  </a:cubicBezTo>
                  <a:cubicBezTo>
                    <a:pt x="245906" y="310143"/>
                    <a:pt x="240112" y="314924"/>
                    <a:pt x="230454" y="316518"/>
                  </a:cubicBezTo>
                  <a:cubicBezTo>
                    <a:pt x="220797" y="318112"/>
                    <a:pt x="211139" y="326081"/>
                    <a:pt x="197619" y="321299"/>
                  </a:cubicBezTo>
                  <a:cubicBezTo>
                    <a:pt x="186030" y="318112"/>
                    <a:pt x="172510" y="321299"/>
                    <a:pt x="164784" y="314924"/>
                  </a:cubicBezTo>
                  <a:cubicBezTo>
                    <a:pt x="149332" y="316518"/>
                    <a:pt x="137743" y="319706"/>
                    <a:pt x="124223" y="321299"/>
                  </a:cubicBezTo>
                  <a:cubicBezTo>
                    <a:pt x="108771" y="324487"/>
                    <a:pt x="91388" y="322893"/>
                    <a:pt x="77867" y="332456"/>
                  </a:cubicBezTo>
                  <a:cubicBezTo>
                    <a:pt x="66279" y="340425"/>
                    <a:pt x="56621" y="348394"/>
                    <a:pt x="39238" y="346800"/>
                  </a:cubicBezTo>
                  <a:cubicBezTo>
                    <a:pt x="41169" y="356363"/>
                    <a:pt x="43101" y="364332"/>
                    <a:pt x="45032" y="373895"/>
                  </a:cubicBezTo>
                  <a:cubicBezTo>
                    <a:pt x="48895" y="399395"/>
                    <a:pt x="52758" y="424896"/>
                    <a:pt x="54690" y="450397"/>
                  </a:cubicBezTo>
                  <a:cubicBezTo>
                    <a:pt x="60484" y="482273"/>
                    <a:pt x="62416" y="512555"/>
                    <a:pt x="58553" y="542837"/>
                  </a:cubicBezTo>
                  <a:cubicBezTo>
                    <a:pt x="54690" y="585870"/>
                    <a:pt x="37306" y="2058538"/>
                    <a:pt x="19923" y="2098383"/>
                  </a:cubicBezTo>
                  <a:lnTo>
                    <a:pt x="2540" y="2131853"/>
                  </a:lnTo>
                  <a:cubicBezTo>
                    <a:pt x="0" y="2139822"/>
                    <a:pt x="4471" y="2144603"/>
                    <a:pt x="14129" y="2146197"/>
                  </a:cubicBezTo>
                  <a:cubicBezTo>
                    <a:pt x="25718" y="2147791"/>
                    <a:pt x="29581" y="2154166"/>
                    <a:pt x="33444" y="2162135"/>
                  </a:cubicBezTo>
                  <a:cubicBezTo>
                    <a:pt x="37306" y="2174886"/>
                    <a:pt x="31512" y="2187636"/>
                    <a:pt x="39238" y="2200386"/>
                  </a:cubicBezTo>
                  <a:cubicBezTo>
                    <a:pt x="43101" y="2206761"/>
                    <a:pt x="39238" y="2217918"/>
                    <a:pt x="37306" y="2227481"/>
                  </a:cubicBezTo>
                  <a:cubicBezTo>
                    <a:pt x="35375" y="2240231"/>
                    <a:pt x="39238" y="2252981"/>
                    <a:pt x="45032" y="2264138"/>
                  </a:cubicBezTo>
                  <a:cubicBezTo>
                    <a:pt x="58553" y="2283264"/>
                    <a:pt x="60484" y="2305577"/>
                    <a:pt x="60484" y="2326296"/>
                  </a:cubicBezTo>
                  <a:cubicBezTo>
                    <a:pt x="60484" y="2331078"/>
                    <a:pt x="62416" y="2335859"/>
                    <a:pt x="64347" y="2339047"/>
                  </a:cubicBezTo>
                  <a:cubicBezTo>
                    <a:pt x="68210" y="2342234"/>
                    <a:pt x="75936" y="2345422"/>
                    <a:pt x="83662" y="2347016"/>
                  </a:cubicBezTo>
                  <a:lnTo>
                    <a:pt x="130017" y="2366141"/>
                  </a:lnTo>
                  <a:cubicBezTo>
                    <a:pt x="151264" y="2375704"/>
                    <a:pt x="168647" y="2374110"/>
                    <a:pt x="187962" y="2362953"/>
                  </a:cubicBezTo>
                  <a:cubicBezTo>
                    <a:pt x="189893" y="2361360"/>
                    <a:pt x="195688" y="2359766"/>
                    <a:pt x="197619" y="2359766"/>
                  </a:cubicBezTo>
                  <a:cubicBezTo>
                    <a:pt x="211139" y="2361360"/>
                    <a:pt x="224660" y="2361360"/>
                    <a:pt x="236249" y="2370923"/>
                  </a:cubicBezTo>
                  <a:cubicBezTo>
                    <a:pt x="249769" y="2380485"/>
                    <a:pt x="269084" y="2386861"/>
                    <a:pt x="284536" y="2394829"/>
                  </a:cubicBezTo>
                  <a:cubicBezTo>
                    <a:pt x="294193" y="2399611"/>
                    <a:pt x="305782" y="2405986"/>
                    <a:pt x="311576" y="2412361"/>
                  </a:cubicBezTo>
                  <a:cubicBezTo>
                    <a:pt x="315439" y="2415549"/>
                    <a:pt x="319302" y="2418737"/>
                    <a:pt x="323165" y="2420330"/>
                  </a:cubicBezTo>
                  <a:cubicBezTo>
                    <a:pt x="344411" y="2426705"/>
                    <a:pt x="356000" y="2442643"/>
                    <a:pt x="369521" y="2455394"/>
                  </a:cubicBezTo>
                  <a:cubicBezTo>
                    <a:pt x="381109" y="2466550"/>
                    <a:pt x="396561" y="2472925"/>
                    <a:pt x="413944" y="2474519"/>
                  </a:cubicBezTo>
                  <a:cubicBezTo>
                    <a:pt x="433259" y="2477707"/>
                    <a:pt x="452574" y="2479300"/>
                    <a:pt x="471889" y="2482488"/>
                  </a:cubicBezTo>
                  <a:cubicBezTo>
                    <a:pt x="479615" y="2484082"/>
                    <a:pt x="489272" y="2485676"/>
                    <a:pt x="496998" y="2488863"/>
                  </a:cubicBezTo>
                  <a:cubicBezTo>
                    <a:pt x="506655" y="2492051"/>
                    <a:pt x="516313" y="2492051"/>
                    <a:pt x="524039" y="2496832"/>
                  </a:cubicBezTo>
                  <a:cubicBezTo>
                    <a:pt x="535627" y="2504801"/>
                    <a:pt x="547216" y="2509583"/>
                    <a:pt x="562668" y="2506395"/>
                  </a:cubicBezTo>
                  <a:cubicBezTo>
                    <a:pt x="568463" y="2504801"/>
                    <a:pt x="576189" y="2507989"/>
                    <a:pt x="581983" y="2509583"/>
                  </a:cubicBezTo>
                  <a:cubicBezTo>
                    <a:pt x="583914" y="2509583"/>
                    <a:pt x="585846" y="2511176"/>
                    <a:pt x="587777" y="2511176"/>
                  </a:cubicBezTo>
                  <a:cubicBezTo>
                    <a:pt x="609024" y="2512770"/>
                    <a:pt x="628338" y="2509583"/>
                    <a:pt x="647653" y="2506395"/>
                  </a:cubicBezTo>
                  <a:cubicBezTo>
                    <a:pt x="655379" y="2504801"/>
                    <a:pt x="663105" y="2503208"/>
                    <a:pt x="670831" y="2500020"/>
                  </a:cubicBezTo>
                  <a:cubicBezTo>
                    <a:pt x="692077" y="2492051"/>
                    <a:pt x="713323" y="2484082"/>
                    <a:pt x="732638" y="2474519"/>
                  </a:cubicBezTo>
                  <a:cubicBezTo>
                    <a:pt x="746158" y="2468144"/>
                    <a:pt x="759679" y="2461769"/>
                    <a:pt x="775131" y="2468144"/>
                  </a:cubicBezTo>
                  <a:lnTo>
                    <a:pt x="782857" y="2468144"/>
                  </a:lnTo>
                  <a:cubicBezTo>
                    <a:pt x="796377" y="2468144"/>
                    <a:pt x="809897" y="2466550"/>
                    <a:pt x="821486" y="2464956"/>
                  </a:cubicBezTo>
                  <a:cubicBezTo>
                    <a:pt x="823418" y="2464956"/>
                    <a:pt x="827280" y="2464956"/>
                    <a:pt x="827280" y="2463362"/>
                  </a:cubicBezTo>
                  <a:cubicBezTo>
                    <a:pt x="833075" y="2456987"/>
                    <a:pt x="842732" y="2456987"/>
                    <a:pt x="852390" y="2455394"/>
                  </a:cubicBezTo>
                  <a:cubicBezTo>
                    <a:pt x="867842" y="2453800"/>
                    <a:pt x="883293" y="2453800"/>
                    <a:pt x="894882" y="2445831"/>
                  </a:cubicBezTo>
                  <a:cubicBezTo>
                    <a:pt x="906471" y="2439456"/>
                    <a:pt x="918060" y="2437862"/>
                    <a:pt x="931580" y="2436268"/>
                  </a:cubicBezTo>
                  <a:cubicBezTo>
                    <a:pt x="933512" y="2436268"/>
                    <a:pt x="937375" y="2434674"/>
                    <a:pt x="939306" y="2434674"/>
                  </a:cubicBezTo>
                  <a:cubicBezTo>
                    <a:pt x="948964" y="2433081"/>
                    <a:pt x="958621" y="2428299"/>
                    <a:pt x="966347" y="2429893"/>
                  </a:cubicBezTo>
                  <a:cubicBezTo>
                    <a:pt x="983730" y="2433081"/>
                    <a:pt x="991456" y="2428299"/>
                    <a:pt x="1003045" y="2415549"/>
                  </a:cubicBezTo>
                  <a:cubicBezTo>
                    <a:pt x="1004976" y="2412361"/>
                    <a:pt x="1010771" y="2410767"/>
                    <a:pt x="1014634" y="2409174"/>
                  </a:cubicBezTo>
                  <a:cubicBezTo>
                    <a:pt x="1024291" y="2407580"/>
                    <a:pt x="1033949" y="2409174"/>
                    <a:pt x="1043606" y="2407580"/>
                  </a:cubicBezTo>
                  <a:cubicBezTo>
                    <a:pt x="1049400" y="2407580"/>
                    <a:pt x="1055195" y="2402799"/>
                    <a:pt x="1059058" y="2402799"/>
                  </a:cubicBezTo>
                  <a:cubicBezTo>
                    <a:pt x="1074510" y="2404392"/>
                    <a:pt x="1091893" y="2399611"/>
                    <a:pt x="1105413" y="2407580"/>
                  </a:cubicBezTo>
                  <a:cubicBezTo>
                    <a:pt x="1107345" y="2409174"/>
                    <a:pt x="1111208" y="2409174"/>
                    <a:pt x="1115071" y="2409174"/>
                  </a:cubicBezTo>
                  <a:cubicBezTo>
                    <a:pt x="1140180" y="2410767"/>
                    <a:pt x="1161426" y="2417143"/>
                    <a:pt x="1178809" y="2429893"/>
                  </a:cubicBezTo>
                  <a:cubicBezTo>
                    <a:pt x="1184604" y="2434674"/>
                    <a:pt x="1192330" y="2437862"/>
                    <a:pt x="1198124" y="2441049"/>
                  </a:cubicBezTo>
                  <a:cubicBezTo>
                    <a:pt x="1203919" y="2444237"/>
                    <a:pt x="1211644" y="2444237"/>
                    <a:pt x="1217439" y="2445831"/>
                  </a:cubicBezTo>
                  <a:cubicBezTo>
                    <a:pt x="1223233" y="2447424"/>
                    <a:pt x="1227096" y="2449018"/>
                    <a:pt x="1232891" y="2449018"/>
                  </a:cubicBezTo>
                  <a:cubicBezTo>
                    <a:pt x="1242548" y="2449018"/>
                    <a:pt x="1250274" y="2452206"/>
                    <a:pt x="1256068" y="2458581"/>
                  </a:cubicBezTo>
                  <a:cubicBezTo>
                    <a:pt x="1258000" y="2460175"/>
                    <a:pt x="1259931" y="2461769"/>
                    <a:pt x="1261863" y="2464956"/>
                  </a:cubicBezTo>
                  <a:cubicBezTo>
                    <a:pt x="1259931" y="2469738"/>
                    <a:pt x="1271520" y="2482488"/>
                    <a:pt x="1279246" y="2482488"/>
                  </a:cubicBezTo>
                  <a:cubicBezTo>
                    <a:pt x="1292766" y="2482488"/>
                    <a:pt x="1306287" y="2485676"/>
                    <a:pt x="1317876" y="2493645"/>
                  </a:cubicBezTo>
                  <a:cubicBezTo>
                    <a:pt x="1319807" y="2495238"/>
                    <a:pt x="1323670" y="2495238"/>
                    <a:pt x="1327533" y="2493645"/>
                  </a:cubicBezTo>
                  <a:cubicBezTo>
                    <a:pt x="1333327" y="2492051"/>
                    <a:pt x="1337190" y="2492051"/>
                    <a:pt x="1341053" y="2496832"/>
                  </a:cubicBezTo>
                  <a:cubicBezTo>
                    <a:pt x="1342985" y="2498426"/>
                    <a:pt x="1350711" y="2498426"/>
                    <a:pt x="1354574" y="2498426"/>
                  </a:cubicBezTo>
                  <a:cubicBezTo>
                    <a:pt x="1364231" y="2498426"/>
                    <a:pt x="1375820" y="2496832"/>
                    <a:pt x="1385477" y="2498426"/>
                  </a:cubicBezTo>
                  <a:cubicBezTo>
                    <a:pt x="1402861" y="2500020"/>
                    <a:pt x="1418312" y="2501614"/>
                    <a:pt x="1435696" y="2504801"/>
                  </a:cubicBezTo>
                  <a:cubicBezTo>
                    <a:pt x="1439559" y="2504801"/>
                    <a:pt x="1443422" y="2506395"/>
                    <a:pt x="1445353" y="2507989"/>
                  </a:cubicBezTo>
                  <a:cubicBezTo>
                    <a:pt x="1449216" y="2515958"/>
                    <a:pt x="1458873" y="2515958"/>
                    <a:pt x="1464668" y="2517552"/>
                  </a:cubicBezTo>
                  <a:cubicBezTo>
                    <a:pt x="1470462" y="2519145"/>
                    <a:pt x="1478188" y="2520739"/>
                    <a:pt x="1482051" y="2520739"/>
                  </a:cubicBezTo>
                  <a:cubicBezTo>
                    <a:pt x="1483983" y="2519145"/>
                    <a:pt x="1487846" y="2517552"/>
                    <a:pt x="1491709" y="2514364"/>
                  </a:cubicBezTo>
                  <a:cubicBezTo>
                    <a:pt x="1483983" y="2514364"/>
                    <a:pt x="1480120" y="2515958"/>
                    <a:pt x="1476257" y="2515958"/>
                  </a:cubicBezTo>
                  <a:cubicBezTo>
                    <a:pt x="1483983" y="2507989"/>
                    <a:pt x="1491709" y="2506395"/>
                    <a:pt x="1501366" y="2511176"/>
                  </a:cubicBezTo>
                  <a:cubicBezTo>
                    <a:pt x="1512955" y="2519145"/>
                    <a:pt x="1522612" y="2519145"/>
                    <a:pt x="1536133" y="2511176"/>
                  </a:cubicBezTo>
                  <a:lnTo>
                    <a:pt x="1547721" y="2506395"/>
                  </a:lnTo>
                  <a:lnTo>
                    <a:pt x="1547721" y="2498426"/>
                  </a:lnTo>
                  <a:cubicBezTo>
                    <a:pt x="1553516" y="2500020"/>
                    <a:pt x="1559310" y="2503208"/>
                    <a:pt x="1563173" y="2503208"/>
                  </a:cubicBezTo>
                  <a:cubicBezTo>
                    <a:pt x="1574762" y="2498426"/>
                    <a:pt x="1586351" y="2493645"/>
                    <a:pt x="1596008" y="2487270"/>
                  </a:cubicBezTo>
                  <a:cubicBezTo>
                    <a:pt x="1607597" y="2480894"/>
                    <a:pt x="1617255" y="2472925"/>
                    <a:pt x="1626912" y="2466550"/>
                  </a:cubicBezTo>
                  <a:cubicBezTo>
                    <a:pt x="1628843" y="2466550"/>
                    <a:pt x="1628843" y="2464956"/>
                    <a:pt x="1630775" y="2464956"/>
                  </a:cubicBezTo>
                  <a:cubicBezTo>
                    <a:pt x="1644295" y="2461769"/>
                    <a:pt x="1655884" y="2460175"/>
                    <a:pt x="1669405" y="2456987"/>
                  </a:cubicBezTo>
                  <a:cubicBezTo>
                    <a:pt x="1677130" y="2455394"/>
                    <a:pt x="1682925" y="2452206"/>
                    <a:pt x="1690651" y="2450612"/>
                  </a:cubicBezTo>
                  <a:cubicBezTo>
                    <a:pt x="1696445" y="2449018"/>
                    <a:pt x="1700308" y="2449018"/>
                    <a:pt x="1706102" y="2447424"/>
                  </a:cubicBezTo>
                  <a:lnTo>
                    <a:pt x="1725417" y="2447424"/>
                  </a:lnTo>
                  <a:cubicBezTo>
                    <a:pt x="1729280" y="2447424"/>
                    <a:pt x="1735075" y="2447424"/>
                    <a:pt x="1738938" y="2445831"/>
                  </a:cubicBezTo>
                  <a:cubicBezTo>
                    <a:pt x="1740869" y="2442643"/>
                    <a:pt x="1744732" y="2437862"/>
                    <a:pt x="1746664" y="2437862"/>
                  </a:cubicBezTo>
                  <a:cubicBezTo>
                    <a:pt x="1752458" y="2437862"/>
                    <a:pt x="1756321" y="2441049"/>
                    <a:pt x="1762115" y="2442643"/>
                  </a:cubicBezTo>
                  <a:cubicBezTo>
                    <a:pt x="1764047" y="2442643"/>
                    <a:pt x="1764047" y="2444237"/>
                    <a:pt x="1764047" y="2445831"/>
                  </a:cubicBezTo>
                  <a:cubicBezTo>
                    <a:pt x="1771773" y="2452206"/>
                    <a:pt x="1777567" y="2460175"/>
                    <a:pt x="1785293" y="2466550"/>
                  </a:cubicBezTo>
                  <a:cubicBezTo>
                    <a:pt x="1794951" y="2474519"/>
                    <a:pt x="1804608" y="2474519"/>
                    <a:pt x="1810402" y="2469738"/>
                  </a:cubicBezTo>
                  <a:cubicBezTo>
                    <a:pt x="1820059" y="2463362"/>
                    <a:pt x="1827786" y="2458581"/>
                    <a:pt x="1841306" y="2461769"/>
                  </a:cubicBezTo>
                  <a:cubicBezTo>
                    <a:pt x="1843237" y="2461769"/>
                    <a:pt x="1847100" y="2463362"/>
                    <a:pt x="1849032" y="2461769"/>
                  </a:cubicBezTo>
                  <a:cubicBezTo>
                    <a:pt x="1858689" y="2458581"/>
                    <a:pt x="1870278" y="2455394"/>
                    <a:pt x="1879935" y="2450612"/>
                  </a:cubicBezTo>
                  <a:cubicBezTo>
                    <a:pt x="1885730" y="2449018"/>
                    <a:pt x="1893456" y="2449018"/>
                    <a:pt x="1895387" y="2445831"/>
                  </a:cubicBezTo>
                  <a:cubicBezTo>
                    <a:pt x="1901182" y="2436268"/>
                    <a:pt x="1910839" y="2431487"/>
                    <a:pt x="1920496" y="2425112"/>
                  </a:cubicBezTo>
                  <a:cubicBezTo>
                    <a:pt x="1926291" y="2420330"/>
                    <a:pt x="1932085" y="2413955"/>
                    <a:pt x="1937880" y="2412361"/>
                  </a:cubicBezTo>
                  <a:cubicBezTo>
                    <a:pt x="1951400" y="2409174"/>
                    <a:pt x="1961057" y="2399611"/>
                    <a:pt x="1972646" y="2393236"/>
                  </a:cubicBezTo>
                  <a:cubicBezTo>
                    <a:pt x="1982304" y="2388454"/>
                    <a:pt x="1988098" y="2378891"/>
                    <a:pt x="1997756" y="2377298"/>
                  </a:cubicBezTo>
                  <a:cubicBezTo>
                    <a:pt x="2013207" y="2374110"/>
                    <a:pt x="2024796" y="2366141"/>
                    <a:pt x="2038317" y="2358172"/>
                  </a:cubicBezTo>
                  <a:cubicBezTo>
                    <a:pt x="2046042" y="2353391"/>
                    <a:pt x="2055700" y="2350203"/>
                    <a:pt x="2065357" y="2351797"/>
                  </a:cubicBezTo>
                  <a:cubicBezTo>
                    <a:pt x="2071152" y="2353391"/>
                    <a:pt x="2078877" y="2351797"/>
                    <a:pt x="2082741" y="2350203"/>
                  </a:cubicBezTo>
                  <a:cubicBezTo>
                    <a:pt x="2090466" y="2347016"/>
                    <a:pt x="2098192" y="2342234"/>
                    <a:pt x="2105918" y="2339047"/>
                  </a:cubicBezTo>
                  <a:cubicBezTo>
                    <a:pt x="2111713" y="2335859"/>
                    <a:pt x="2117507" y="2332671"/>
                    <a:pt x="2123301" y="2332671"/>
                  </a:cubicBezTo>
                  <a:cubicBezTo>
                    <a:pt x="2142616" y="2331078"/>
                    <a:pt x="2158068" y="2327890"/>
                    <a:pt x="2167725" y="2311952"/>
                  </a:cubicBezTo>
                  <a:cubicBezTo>
                    <a:pt x="2171588" y="2305577"/>
                    <a:pt x="2190903" y="2297608"/>
                    <a:pt x="2198629" y="2300795"/>
                  </a:cubicBezTo>
                  <a:cubicBezTo>
                    <a:pt x="2212150" y="2305577"/>
                    <a:pt x="2221807" y="2302389"/>
                    <a:pt x="2229533" y="2292826"/>
                  </a:cubicBezTo>
                  <a:cubicBezTo>
                    <a:pt x="2235327" y="2288045"/>
                    <a:pt x="2243053" y="2289639"/>
                    <a:pt x="2248847" y="2292826"/>
                  </a:cubicBezTo>
                  <a:cubicBezTo>
                    <a:pt x="2252710" y="2296014"/>
                    <a:pt x="2256574" y="2297608"/>
                    <a:pt x="2260436" y="2297608"/>
                  </a:cubicBezTo>
                  <a:cubicBezTo>
                    <a:pt x="2273957" y="2299202"/>
                    <a:pt x="2289409" y="2297608"/>
                    <a:pt x="2302929" y="2299202"/>
                  </a:cubicBezTo>
                  <a:cubicBezTo>
                    <a:pt x="2314518" y="2300795"/>
                    <a:pt x="2326107" y="2297608"/>
                    <a:pt x="2333833" y="2291233"/>
                  </a:cubicBezTo>
                  <a:cubicBezTo>
                    <a:pt x="2341558" y="2284857"/>
                    <a:pt x="2347353" y="2284857"/>
                    <a:pt x="2358942" y="2288045"/>
                  </a:cubicBezTo>
                  <a:cubicBezTo>
                    <a:pt x="2368599" y="2291233"/>
                    <a:pt x="2376325" y="2299202"/>
                    <a:pt x="2389845" y="2297608"/>
                  </a:cubicBezTo>
                  <a:cubicBezTo>
                    <a:pt x="2401434" y="2296014"/>
                    <a:pt x="2414955" y="2300795"/>
                    <a:pt x="2428475" y="2296014"/>
                  </a:cubicBezTo>
                  <a:lnTo>
                    <a:pt x="2436201" y="2296014"/>
                  </a:lnTo>
                  <a:cubicBezTo>
                    <a:pt x="2447790" y="2299202"/>
                    <a:pt x="2459379" y="2300795"/>
                    <a:pt x="2469036" y="2308764"/>
                  </a:cubicBezTo>
                  <a:cubicBezTo>
                    <a:pt x="2480625" y="2316733"/>
                    <a:pt x="2482556" y="2257763"/>
                    <a:pt x="2494145" y="2264138"/>
                  </a:cubicBezTo>
                  <a:cubicBezTo>
                    <a:pt x="2511528" y="2273701"/>
                    <a:pt x="2507665" y="2264138"/>
                    <a:pt x="2525049" y="2272107"/>
                  </a:cubicBezTo>
                  <a:cubicBezTo>
                    <a:pt x="2538569" y="2276888"/>
                    <a:pt x="2532775" y="2259357"/>
                    <a:pt x="2548226" y="2262544"/>
                  </a:cubicBezTo>
                  <a:cubicBezTo>
                    <a:pt x="2550158" y="2262544"/>
                    <a:pt x="2573336" y="2275295"/>
                    <a:pt x="2573336" y="2273701"/>
                  </a:cubicBezTo>
                  <a:cubicBezTo>
                    <a:pt x="2582993" y="2268919"/>
                    <a:pt x="2592650" y="2221105"/>
                    <a:pt x="2602308" y="2222699"/>
                  </a:cubicBezTo>
                  <a:cubicBezTo>
                    <a:pt x="2621622" y="2227481"/>
                    <a:pt x="2639006" y="2224293"/>
                    <a:pt x="2656389" y="2217918"/>
                  </a:cubicBezTo>
                  <a:cubicBezTo>
                    <a:pt x="2666046" y="2214730"/>
                    <a:pt x="2681498" y="2203574"/>
                    <a:pt x="2689224" y="2208355"/>
                  </a:cubicBezTo>
                  <a:cubicBezTo>
                    <a:pt x="2702744" y="2216324"/>
                    <a:pt x="2716265" y="2219512"/>
                    <a:pt x="2731717" y="2221105"/>
                  </a:cubicBezTo>
                  <a:cubicBezTo>
                    <a:pt x="2733648" y="2221105"/>
                    <a:pt x="2735580" y="2222699"/>
                    <a:pt x="2737511" y="2224293"/>
                  </a:cubicBezTo>
                  <a:cubicBezTo>
                    <a:pt x="2743306" y="2230668"/>
                    <a:pt x="2770346" y="2213136"/>
                    <a:pt x="2776141" y="2219512"/>
                  </a:cubicBezTo>
                  <a:cubicBezTo>
                    <a:pt x="2783867" y="2229074"/>
                    <a:pt x="2791592" y="2238637"/>
                    <a:pt x="2799318" y="2246606"/>
                  </a:cubicBezTo>
                  <a:cubicBezTo>
                    <a:pt x="2803181" y="2249794"/>
                    <a:pt x="2808976" y="2251388"/>
                    <a:pt x="2810907" y="2254575"/>
                  </a:cubicBezTo>
                  <a:cubicBezTo>
                    <a:pt x="2812839" y="2262544"/>
                    <a:pt x="2816702" y="2265732"/>
                    <a:pt x="2826359" y="2265732"/>
                  </a:cubicBezTo>
                  <a:cubicBezTo>
                    <a:pt x="2832154" y="2265732"/>
                    <a:pt x="2837948" y="2267326"/>
                    <a:pt x="2841811" y="2270513"/>
                  </a:cubicBezTo>
                  <a:cubicBezTo>
                    <a:pt x="2851468" y="2275295"/>
                    <a:pt x="2859194" y="2280076"/>
                    <a:pt x="2866920" y="2284857"/>
                  </a:cubicBezTo>
                  <a:cubicBezTo>
                    <a:pt x="2876577" y="2289639"/>
                    <a:pt x="2886235" y="2294420"/>
                    <a:pt x="2890098" y="2302389"/>
                  </a:cubicBezTo>
                  <a:cubicBezTo>
                    <a:pt x="2892029" y="2305577"/>
                    <a:pt x="2893961" y="2307171"/>
                    <a:pt x="2895892" y="2308764"/>
                  </a:cubicBezTo>
                  <a:cubicBezTo>
                    <a:pt x="2903618" y="2315140"/>
                    <a:pt x="2911344" y="2319921"/>
                    <a:pt x="2919070" y="2326296"/>
                  </a:cubicBezTo>
                  <a:cubicBezTo>
                    <a:pt x="2930659" y="2334265"/>
                    <a:pt x="2940316" y="2343828"/>
                    <a:pt x="2951905" y="2351797"/>
                  </a:cubicBezTo>
                  <a:cubicBezTo>
                    <a:pt x="2955768" y="2353391"/>
                    <a:pt x="2959631" y="2356578"/>
                    <a:pt x="2963494" y="2358172"/>
                  </a:cubicBezTo>
                  <a:cubicBezTo>
                    <a:pt x="2971220" y="2361360"/>
                    <a:pt x="2978946" y="2364547"/>
                    <a:pt x="2984740" y="2369329"/>
                  </a:cubicBezTo>
                  <a:cubicBezTo>
                    <a:pt x="2990535" y="2374110"/>
                    <a:pt x="3017575" y="2345422"/>
                    <a:pt x="3021438" y="2351797"/>
                  </a:cubicBezTo>
                  <a:cubicBezTo>
                    <a:pt x="3021438" y="2353391"/>
                    <a:pt x="3023370" y="2353391"/>
                    <a:pt x="3025301" y="2353391"/>
                  </a:cubicBezTo>
                  <a:cubicBezTo>
                    <a:pt x="3036890" y="2361360"/>
                    <a:pt x="3048479" y="2358172"/>
                    <a:pt x="3060068" y="2354985"/>
                  </a:cubicBezTo>
                  <a:cubicBezTo>
                    <a:pt x="3063931" y="2353391"/>
                    <a:pt x="3067794" y="2351797"/>
                    <a:pt x="3069725" y="2353391"/>
                  </a:cubicBezTo>
                  <a:cubicBezTo>
                    <a:pt x="3083246" y="2358172"/>
                    <a:pt x="3092903" y="2369329"/>
                    <a:pt x="3110286" y="2370923"/>
                  </a:cubicBezTo>
                  <a:cubicBezTo>
                    <a:pt x="3110286" y="2370923"/>
                    <a:pt x="3112218" y="2370923"/>
                    <a:pt x="3112218" y="2372516"/>
                  </a:cubicBezTo>
                  <a:cubicBezTo>
                    <a:pt x="3116081" y="2382079"/>
                    <a:pt x="3127669" y="2382079"/>
                    <a:pt x="3137327" y="2383673"/>
                  </a:cubicBezTo>
                  <a:cubicBezTo>
                    <a:pt x="3143121" y="2383673"/>
                    <a:pt x="3148916" y="2385267"/>
                    <a:pt x="3152779" y="2386861"/>
                  </a:cubicBezTo>
                  <a:cubicBezTo>
                    <a:pt x="3164368" y="2391642"/>
                    <a:pt x="3175956" y="2398017"/>
                    <a:pt x="3189477" y="2401205"/>
                  </a:cubicBezTo>
                  <a:cubicBezTo>
                    <a:pt x="3206860" y="2405986"/>
                    <a:pt x="3224243" y="2409174"/>
                    <a:pt x="3237764" y="2417143"/>
                  </a:cubicBezTo>
                  <a:cubicBezTo>
                    <a:pt x="3239695" y="2417143"/>
                    <a:pt x="3241627" y="2417143"/>
                    <a:pt x="3241627" y="2418737"/>
                  </a:cubicBezTo>
                  <a:cubicBezTo>
                    <a:pt x="3247421" y="2421924"/>
                    <a:pt x="3257079" y="2423518"/>
                    <a:pt x="3260941" y="2428299"/>
                  </a:cubicBezTo>
                  <a:cubicBezTo>
                    <a:pt x="3266736" y="2437862"/>
                    <a:pt x="3282187" y="2436268"/>
                    <a:pt x="3289914" y="2444237"/>
                  </a:cubicBezTo>
                  <a:lnTo>
                    <a:pt x="3291845" y="2444237"/>
                  </a:lnTo>
                  <a:cubicBezTo>
                    <a:pt x="3299571" y="2444237"/>
                    <a:pt x="3307297" y="2445831"/>
                    <a:pt x="3316954" y="2445831"/>
                  </a:cubicBezTo>
                  <a:cubicBezTo>
                    <a:pt x="3320817" y="2444237"/>
                    <a:pt x="3326612" y="2441049"/>
                    <a:pt x="3330474" y="2441049"/>
                  </a:cubicBezTo>
                  <a:cubicBezTo>
                    <a:pt x="3347858" y="2445831"/>
                    <a:pt x="3365241" y="2445831"/>
                    <a:pt x="3376830" y="2433081"/>
                  </a:cubicBezTo>
                  <a:cubicBezTo>
                    <a:pt x="3378761" y="2431487"/>
                    <a:pt x="3382624" y="2431487"/>
                    <a:pt x="3386487" y="2431487"/>
                  </a:cubicBezTo>
                  <a:lnTo>
                    <a:pt x="3401939" y="2431487"/>
                  </a:lnTo>
                  <a:cubicBezTo>
                    <a:pt x="3419323" y="2428299"/>
                    <a:pt x="3434774" y="2425112"/>
                    <a:pt x="3452157" y="2423518"/>
                  </a:cubicBezTo>
                  <a:cubicBezTo>
                    <a:pt x="3459884" y="2421924"/>
                    <a:pt x="3469541" y="2425112"/>
                    <a:pt x="3477267" y="2426705"/>
                  </a:cubicBezTo>
                  <a:cubicBezTo>
                    <a:pt x="3484993" y="2428299"/>
                    <a:pt x="3492719" y="2428299"/>
                    <a:pt x="3500444" y="2428299"/>
                  </a:cubicBezTo>
                  <a:cubicBezTo>
                    <a:pt x="3510102" y="2428299"/>
                    <a:pt x="3517828" y="2425112"/>
                    <a:pt x="3527485" y="2425112"/>
                  </a:cubicBezTo>
                  <a:cubicBezTo>
                    <a:pt x="3535211" y="2423518"/>
                    <a:pt x="3544868" y="2423518"/>
                    <a:pt x="3552594" y="2421924"/>
                  </a:cubicBezTo>
                  <a:cubicBezTo>
                    <a:pt x="3569978" y="2418737"/>
                    <a:pt x="3585429" y="2415549"/>
                    <a:pt x="3602813" y="2413955"/>
                  </a:cubicBezTo>
                  <a:cubicBezTo>
                    <a:pt x="3614402" y="2359766"/>
                    <a:pt x="3612470" y="2296014"/>
                    <a:pt x="3612470" y="2230668"/>
                  </a:cubicBezTo>
                  <a:close/>
                </a:path>
              </a:pathLst>
            </a:custGeom>
            <a:blipFill>
              <a:blip r:embed="rId4"/>
              <a:stretch>
                <a:fillRect l="-57" t="-45653" r="-22" b="-45585"/>
              </a:stretch>
            </a:blipFill>
          </p:spPr>
        </p:sp>
      </p:grpSp>
      <p:grpSp>
        <p:nvGrpSpPr>
          <p:cNvPr id="6" name="Group 6"/>
          <p:cNvGrpSpPr/>
          <p:nvPr/>
        </p:nvGrpSpPr>
        <p:grpSpPr>
          <a:xfrm rot="-800283">
            <a:off x="12584911" y="-1808524"/>
            <a:ext cx="6099958" cy="6479712"/>
            <a:chOff x="0" y="0"/>
            <a:chExt cx="1867920" cy="1984207"/>
          </a:xfrm>
        </p:grpSpPr>
        <p:sp>
          <p:nvSpPr>
            <p:cNvPr id="7" name="Freeform 7"/>
            <p:cNvSpPr/>
            <p:nvPr/>
          </p:nvSpPr>
          <p:spPr>
            <a:xfrm>
              <a:off x="-2540" y="-2540"/>
              <a:ext cx="1870460" cy="1981737"/>
            </a:xfrm>
            <a:custGeom>
              <a:avLst/>
              <a:gdLst/>
              <a:ahLst/>
              <a:cxnLst/>
              <a:rect l="l" t="t" r="r" b="b"/>
              <a:pathLst>
                <a:path w="1870460" h="1981737">
                  <a:moveTo>
                    <a:pt x="1869461" y="1753753"/>
                  </a:moveTo>
                  <a:cubicBezTo>
                    <a:pt x="1868462" y="1258954"/>
                    <a:pt x="1856475" y="590036"/>
                    <a:pt x="1856475" y="96489"/>
                  </a:cubicBezTo>
                  <a:cubicBezTo>
                    <a:pt x="1856475" y="88973"/>
                    <a:pt x="1857474" y="81457"/>
                    <a:pt x="1857474" y="75194"/>
                  </a:cubicBezTo>
                  <a:cubicBezTo>
                    <a:pt x="1856475" y="73941"/>
                    <a:pt x="1855476" y="73941"/>
                    <a:pt x="1854477" y="72689"/>
                  </a:cubicBezTo>
                  <a:cubicBezTo>
                    <a:pt x="1854477" y="72689"/>
                    <a:pt x="1853478" y="73941"/>
                    <a:pt x="1853478" y="75194"/>
                  </a:cubicBezTo>
                  <a:cubicBezTo>
                    <a:pt x="1851481" y="81457"/>
                    <a:pt x="1847485" y="81457"/>
                    <a:pt x="1843489" y="81457"/>
                  </a:cubicBezTo>
                  <a:cubicBezTo>
                    <a:pt x="1838495" y="80205"/>
                    <a:pt x="1833501" y="73941"/>
                    <a:pt x="1827507" y="76447"/>
                  </a:cubicBezTo>
                  <a:cubicBezTo>
                    <a:pt x="1825510" y="77699"/>
                    <a:pt x="1821514" y="75194"/>
                    <a:pt x="1820515" y="72689"/>
                  </a:cubicBezTo>
                  <a:cubicBezTo>
                    <a:pt x="1817519" y="67678"/>
                    <a:pt x="1813523" y="67678"/>
                    <a:pt x="1809527" y="70183"/>
                  </a:cubicBezTo>
                  <a:cubicBezTo>
                    <a:pt x="1807530" y="71436"/>
                    <a:pt x="1805532" y="70183"/>
                    <a:pt x="1803534" y="70183"/>
                  </a:cubicBezTo>
                  <a:cubicBezTo>
                    <a:pt x="1800537" y="70183"/>
                    <a:pt x="1796542" y="68931"/>
                    <a:pt x="1793545" y="67678"/>
                  </a:cubicBezTo>
                  <a:cubicBezTo>
                    <a:pt x="1792546" y="67678"/>
                    <a:pt x="1790549" y="66425"/>
                    <a:pt x="1789550" y="66425"/>
                  </a:cubicBezTo>
                  <a:cubicBezTo>
                    <a:pt x="1786553" y="65173"/>
                    <a:pt x="1783556" y="61415"/>
                    <a:pt x="1780560" y="66425"/>
                  </a:cubicBezTo>
                  <a:cubicBezTo>
                    <a:pt x="1780560" y="66425"/>
                    <a:pt x="1778562" y="66425"/>
                    <a:pt x="1777563" y="65173"/>
                  </a:cubicBezTo>
                  <a:cubicBezTo>
                    <a:pt x="1776564" y="62667"/>
                    <a:pt x="1775565" y="58910"/>
                    <a:pt x="1774566" y="56404"/>
                  </a:cubicBezTo>
                  <a:cubicBezTo>
                    <a:pt x="1772569" y="52646"/>
                    <a:pt x="1772569" y="46383"/>
                    <a:pt x="1769572" y="43878"/>
                  </a:cubicBezTo>
                  <a:cubicBezTo>
                    <a:pt x="1767574" y="42625"/>
                    <a:pt x="1766575" y="41372"/>
                    <a:pt x="1765576" y="38867"/>
                  </a:cubicBezTo>
                  <a:cubicBezTo>
                    <a:pt x="1765576" y="37614"/>
                    <a:pt x="1763579" y="36362"/>
                    <a:pt x="1763579" y="35109"/>
                  </a:cubicBezTo>
                  <a:lnTo>
                    <a:pt x="1760582" y="31351"/>
                  </a:lnTo>
                  <a:cubicBezTo>
                    <a:pt x="1759583" y="28846"/>
                    <a:pt x="1758584" y="25088"/>
                    <a:pt x="1756586" y="23835"/>
                  </a:cubicBezTo>
                  <a:cubicBezTo>
                    <a:pt x="1752591" y="20077"/>
                    <a:pt x="1751592" y="15067"/>
                    <a:pt x="1753590" y="8803"/>
                  </a:cubicBezTo>
                  <a:cubicBezTo>
                    <a:pt x="1750593" y="7551"/>
                    <a:pt x="1748595" y="5045"/>
                    <a:pt x="1745599" y="5045"/>
                  </a:cubicBezTo>
                  <a:cubicBezTo>
                    <a:pt x="1733612" y="6298"/>
                    <a:pt x="1720626" y="8803"/>
                    <a:pt x="1708640" y="10056"/>
                  </a:cubicBezTo>
                  <a:cubicBezTo>
                    <a:pt x="1706642" y="10056"/>
                    <a:pt x="1703645" y="11309"/>
                    <a:pt x="1702646" y="12561"/>
                  </a:cubicBezTo>
                  <a:cubicBezTo>
                    <a:pt x="1694655" y="18825"/>
                    <a:pt x="1686664" y="13814"/>
                    <a:pt x="1678673" y="12561"/>
                  </a:cubicBezTo>
                  <a:cubicBezTo>
                    <a:pt x="1672680" y="12561"/>
                    <a:pt x="1666686" y="8803"/>
                    <a:pt x="1660693" y="7551"/>
                  </a:cubicBezTo>
                  <a:cubicBezTo>
                    <a:pt x="1653701" y="6298"/>
                    <a:pt x="1647708" y="7551"/>
                    <a:pt x="1640716" y="6298"/>
                  </a:cubicBezTo>
                  <a:cubicBezTo>
                    <a:pt x="1639717" y="6298"/>
                    <a:pt x="1638718" y="5045"/>
                    <a:pt x="1637719" y="3793"/>
                  </a:cubicBezTo>
                  <a:cubicBezTo>
                    <a:pt x="1635721" y="0"/>
                    <a:pt x="1631725" y="1270"/>
                    <a:pt x="1629728" y="2540"/>
                  </a:cubicBezTo>
                  <a:cubicBezTo>
                    <a:pt x="1626731" y="5045"/>
                    <a:pt x="1625732" y="8803"/>
                    <a:pt x="1623734" y="12561"/>
                  </a:cubicBezTo>
                  <a:cubicBezTo>
                    <a:pt x="1618740" y="13814"/>
                    <a:pt x="1611748" y="15067"/>
                    <a:pt x="1606753" y="18825"/>
                  </a:cubicBezTo>
                  <a:cubicBezTo>
                    <a:pt x="1602758" y="21330"/>
                    <a:pt x="1600760" y="22582"/>
                    <a:pt x="1597763" y="20077"/>
                  </a:cubicBezTo>
                  <a:lnTo>
                    <a:pt x="1596764" y="21330"/>
                  </a:lnTo>
                  <a:cubicBezTo>
                    <a:pt x="1598762" y="23835"/>
                    <a:pt x="1599761" y="27593"/>
                    <a:pt x="1601759" y="30098"/>
                  </a:cubicBezTo>
                  <a:cubicBezTo>
                    <a:pt x="1598762" y="31351"/>
                    <a:pt x="1594767" y="33856"/>
                    <a:pt x="1592769" y="32604"/>
                  </a:cubicBezTo>
                  <a:cubicBezTo>
                    <a:pt x="1587774" y="31351"/>
                    <a:pt x="1585777" y="33856"/>
                    <a:pt x="1581781" y="36362"/>
                  </a:cubicBezTo>
                  <a:cubicBezTo>
                    <a:pt x="1577786" y="40120"/>
                    <a:pt x="1572791" y="42625"/>
                    <a:pt x="1568795" y="45130"/>
                  </a:cubicBezTo>
                  <a:cubicBezTo>
                    <a:pt x="1567797" y="45130"/>
                    <a:pt x="1566798" y="45130"/>
                    <a:pt x="1565799" y="43878"/>
                  </a:cubicBezTo>
                  <a:cubicBezTo>
                    <a:pt x="1564800" y="43878"/>
                    <a:pt x="1563801" y="42625"/>
                    <a:pt x="1563801" y="42625"/>
                  </a:cubicBezTo>
                  <a:cubicBezTo>
                    <a:pt x="1558807" y="45130"/>
                    <a:pt x="1553812" y="47636"/>
                    <a:pt x="1548818" y="45130"/>
                  </a:cubicBezTo>
                  <a:cubicBezTo>
                    <a:pt x="1547819" y="45130"/>
                    <a:pt x="1547819" y="46383"/>
                    <a:pt x="1546820" y="46383"/>
                  </a:cubicBezTo>
                  <a:cubicBezTo>
                    <a:pt x="1540827" y="48888"/>
                    <a:pt x="1536831" y="57657"/>
                    <a:pt x="1528840" y="57657"/>
                  </a:cubicBezTo>
                  <a:cubicBezTo>
                    <a:pt x="1522847" y="57657"/>
                    <a:pt x="1516853" y="63920"/>
                    <a:pt x="1510860" y="63920"/>
                  </a:cubicBezTo>
                  <a:cubicBezTo>
                    <a:pt x="1503868" y="65173"/>
                    <a:pt x="1497875" y="67678"/>
                    <a:pt x="1491881" y="71436"/>
                  </a:cubicBezTo>
                  <a:cubicBezTo>
                    <a:pt x="1489883" y="72689"/>
                    <a:pt x="1487886" y="72689"/>
                    <a:pt x="1486887" y="72689"/>
                  </a:cubicBezTo>
                  <a:cubicBezTo>
                    <a:pt x="1481892" y="70183"/>
                    <a:pt x="1478896" y="73941"/>
                    <a:pt x="1476898" y="77699"/>
                  </a:cubicBezTo>
                  <a:cubicBezTo>
                    <a:pt x="1471903" y="86468"/>
                    <a:pt x="1463912" y="88973"/>
                    <a:pt x="1456920" y="91479"/>
                  </a:cubicBezTo>
                  <a:cubicBezTo>
                    <a:pt x="1447930" y="93984"/>
                    <a:pt x="1438940" y="95237"/>
                    <a:pt x="1429950" y="96489"/>
                  </a:cubicBezTo>
                  <a:cubicBezTo>
                    <a:pt x="1428951" y="96489"/>
                    <a:pt x="1427952" y="100247"/>
                    <a:pt x="1425955" y="101500"/>
                  </a:cubicBezTo>
                  <a:cubicBezTo>
                    <a:pt x="1424956" y="101500"/>
                    <a:pt x="1423957" y="100247"/>
                    <a:pt x="1423957" y="100247"/>
                  </a:cubicBezTo>
                  <a:cubicBezTo>
                    <a:pt x="1418962" y="107763"/>
                    <a:pt x="1415966" y="119037"/>
                    <a:pt x="1405977" y="117784"/>
                  </a:cubicBezTo>
                  <a:lnTo>
                    <a:pt x="1404978" y="117784"/>
                  </a:lnTo>
                  <a:cubicBezTo>
                    <a:pt x="1396987" y="124048"/>
                    <a:pt x="1388996" y="121542"/>
                    <a:pt x="1382004" y="119037"/>
                  </a:cubicBezTo>
                  <a:cubicBezTo>
                    <a:pt x="1380006" y="119037"/>
                    <a:pt x="1377009" y="116532"/>
                    <a:pt x="1376010" y="114026"/>
                  </a:cubicBezTo>
                  <a:cubicBezTo>
                    <a:pt x="1373014" y="106510"/>
                    <a:pt x="1365023" y="104005"/>
                    <a:pt x="1359029" y="106510"/>
                  </a:cubicBezTo>
                  <a:cubicBezTo>
                    <a:pt x="1354035" y="109016"/>
                    <a:pt x="1349040" y="110268"/>
                    <a:pt x="1344046" y="112774"/>
                  </a:cubicBezTo>
                  <a:cubicBezTo>
                    <a:pt x="1336055" y="115279"/>
                    <a:pt x="1329063" y="116532"/>
                    <a:pt x="1321072" y="111521"/>
                  </a:cubicBezTo>
                  <a:cubicBezTo>
                    <a:pt x="1313080" y="106510"/>
                    <a:pt x="1307087" y="110268"/>
                    <a:pt x="1303092" y="121542"/>
                  </a:cubicBezTo>
                  <a:cubicBezTo>
                    <a:pt x="1300095" y="129058"/>
                    <a:pt x="1292104" y="130311"/>
                    <a:pt x="1287109" y="124048"/>
                  </a:cubicBezTo>
                  <a:cubicBezTo>
                    <a:pt x="1284113" y="120290"/>
                    <a:pt x="1282115" y="121542"/>
                    <a:pt x="1279118" y="124048"/>
                  </a:cubicBezTo>
                  <a:lnTo>
                    <a:pt x="1273125" y="131564"/>
                  </a:lnTo>
                  <a:cubicBezTo>
                    <a:pt x="1272126" y="132816"/>
                    <a:pt x="1270128" y="132816"/>
                    <a:pt x="1269129" y="132816"/>
                  </a:cubicBezTo>
                  <a:lnTo>
                    <a:pt x="1263136" y="132816"/>
                  </a:lnTo>
                  <a:cubicBezTo>
                    <a:pt x="1259140" y="132816"/>
                    <a:pt x="1255145" y="131564"/>
                    <a:pt x="1251149" y="130311"/>
                  </a:cubicBezTo>
                  <a:cubicBezTo>
                    <a:pt x="1246155" y="129058"/>
                    <a:pt x="1242159" y="125300"/>
                    <a:pt x="1237165" y="124048"/>
                  </a:cubicBezTo>
                  <a:cubicBezTo>
                    <a:pt x="1229174" y="122795"/>
                    <a:pt x="1227176" y="114026"/>
                    <a:pt x="1224179" y="107763"/>
                  </a:cubicBezTo>
                  <a:cubicBezTo>
                    <a:pt x="1222182" y="104005"/>
                    <a:pt x="1218186" y="98995"/>
                    <a:pt x="1214190" y="100247"/>
                  </a:cubicBezTo>
                  <a:cubicBezTo>
                    <a:pt x="1210195" y="102752"/>
                    <a:pt x="1206199" y="100247"/>
                    <a:pt x="1203203" y="98995"/>
                  </a:cubicBezTo>
                  <a:cubicBezTo>
                    <a:pt x="1202204" y="98995"/>
                    <a:pt x="1200206" y="97742"/>
                    <a:pt x="1199207" y="97742"/>
                  </a:cubicBezTo>
                  <a:cubicBezTo>
                    <a:pt x="1192215" y="95237"/>
                    <a:pt x="1187220" y="100247"/>
                    <a:pt x="1182226" y="106510"/>
                  </a:cubicBezTo>
                  <a:lnTo>
                    <a:pt x="1178231" y="111521"/>
                  </a:lnTo>
                  <a:cubicBezTo>
                    <a:pt x="1177232" y="112774"/>
                    <a:pt x="1177232" y="115279"/>
                    <a:pt x="1176233" y="116532"/>
                  </a:cubicBezTo>
                  <a:cubicBezTo>
                    <a:pt x="1170239" y="122795"/>
                    <a:pt x="1164246" y="120290"/>
                    <a:pt x="1157254" y="116532"/>
                  </a:cubicBezTo>
                  <a:cubicBezTo>
                    <a:pt x="1151261" y="112774"/>
                    <a:pt x="1144268" y="116532"/>
                    <a:pt x="1142271" y="124048"/>
                  </a:cubicBezTo>
                  <a:cubicBezTo>
                    <a:pt x="1141272" y="129058"/>
                    <a:pt x="1140273" y="132816"/>
                    <a:pt x="1135278" y="135322"/>
                  </a:cubicBezTo>
                  <a:cubicBezTo>
                    <a:pt x="1130284" y="139080"/>
                    <a:pt x="1124291" y="141585"/>
                    <a:pt x="1123292" y="150353"/>
                  </a:cubicBezTo>
                  <a:cubicBezTo>
                    <a:pt x="1123292" y="151606"/>
                    <a:pt x="1122293" y="152859"/>
                    <a:pt x="1121294" y="152859"/>
                  </a:cubicBezTo>
                  <a:cubicBezTo>
                    <a:pt x="1118297" y="154111"/>
                    <a:pt x="1116299" y="155364"/>
                    <a:pt x="1113303" y="156617"/>
                  </a:cubicBezTo>
                  <a:lnTo>
                    <a:pt x="1104313" y="156617"/>
                  </a:lnTo>
                  <a:cubicBezTo>
                    <a:pt x="1098320" y="155364"/>
                    <a:pt x="1092326" y="152859"/>
                    <a:pt x="1086333" y="151606"/>
                  </a:cubicBezTo>
                  <a:cubicBezTo>
                    <a:pt x="1079341" y="150353"/>
                    <a:pt x="1073347" y="155364"/>
                    <a:pt x="1066355" y="156617"/>
                  </a:cubicBezTo>
                  <a:lnTo>
                    <a:pt x="1065356" y="157869"/>
                  </a:lnTo>
                  <a:cubicBezTo>
                    <a:pt x="1063358" y="161627"/>
                    <a:pt x="1060362" y="160375"/>
                    <a:pt x="1058364" y="157869"/>
                  </a:cubicBezTo>
                  <a:cubicBezTo>
                    <a:pt x="1054369" y="152859"/>
                    <a:pt x="1047376" y="151606"/>
                    <a:pt x="1042382" y="154111"/>
                  </a:cubicBezTo>
                  <a:cubicBezTo>
                    <a:pt x="1036389" y="157869"/>
                    <a:pt x="1030395" y="160375"/>
                    <a:pt x="1024402" y="162880"/>
                  </a:cubicBezTo>
                  <a:cubicBezTo>
                    <a:pt x="1022404" y="162880"/>
                    <a:pt x="1020406" y="161627"/>
                    <a:pt x="1019407" y="161627"/>
                  </a:cubicBezTo>
                  <a:cubicBezTo>
                    <a:pt x="1017410" y="161627"/>
                    <a:pt x="1014413" y="160375"/>
                    <a:pt x="1013414" y="161627"/>
                  </a:cubicBezTo>
                  <a:cubicBezTo>
                    <a:pt x="1005423" y="169143"/>
                    <a:pt x="997432" y="166638"/>
                    <a:pt x="990440" y="161627"/>
                  </a:cubicBezTo>
                  <a:cubicBezTo>
                    <a:pt x="986444" y="159122"/>
                    <a:pt x="980451" y="156617"/>
                    <a:pt x="978453" y="149101"/>
                  </a:cubicBezTo>
                  <a:cubicBezTo>
                    <a:pt x="977454" y="144090"/>
                    <a:pt x="973459" y="139080"/>
                    <a:pt x="970462" y="135322"/>
                  </a:cubicBezTo>
                  <a:cubicBezTo>
                    <a:pt x="965467" y="129058"/>
                    <a:pt x="960473" y="120290"/>
                    <a:pt x="951483" y="120290"/>
                  </a:cubicBezTo>
                  <a:cubicBezTo>
                    <a:pt x="949485" y="120290"/>
                    <a:pt x="947487" y="115279"/>
                    <a:pt x="946489" y="116532"/>
                  </a:cubicBezTo>
                  <a:cubicBezTo>
                    <a:pt x="942493" y="117784"/>
                    <a:pt x="942493" y="115279"/>
                    <a:pt x="940495" y="112774"/>
                  </a:cubicBezTo>
                  <a:cubicBezTo>
                    <a:pt x="938498" y="110268"/>
                    <a:pt x="935501" y="107763"/>
                    <a:pt x="933503" y="104005"/>
                  </a:cubicBezTo>
                  <a:cubicBezTo>
                    <a:pt x="930506" y="98995"/>
                    <a:pt x="927510" y="92731"/>
                    <a:pt x="924513" y="87721"/>
                  </a:cubicBezTo>
                  <a:cubicBezTo>
                    <a:pt x="921516" y="82710"/>
                    <a:pt x="919519" y="76447"/>
                    <a:pt x="916522" y="71436"/>
                  </a:cubicBezTo>
                  <a:cubicBezTo>
                    <a:pt x="915523" y="70183"/>
                    <a:pt x="912526" y="68931"/>
                    <a:pt x="911528" y="70183"/>
                  </a:cubicBezTo>
                  <a:lnTo>
                    <a:pt x="899541" y="77699"/>
                  </a:lnTo>
                  <a:cubicBezTo>
                    <a:pt x="897543" y="78952"/>
                    <a:pt x="896544" y="81457"/>
                    <a:pt x="895545" y="83963"/>
                  </a:cubicBezTo>
                  <a:lnTo>
                    <a:pt x="894547" y="82710"/>
                  </a:lnTo>
                  <a:cubicBezTo>
                    <a:pt x="895545" y="78952"/>
                    <a:pt x="896544" y="75194"/>
                    <a:pt x="897543" y="73941"/>
                  </a:cubicBezTo>
                  <a:lnTo>
                    <a:pt x="885556" y="70183"/>
                  </a:lnTo>
                  <a:cubicBezTo>
                    <a:pt x="882560" y="68931"/>
                    <a:pt x="877565" y="68931"/>
                    <a:pt x="875568" y="68931"/>
                  </a:cubicBezTo>
                  <a:lnTo>
                    <a:pt x="859585" y="68931"/>
                  </a:lnTo>
                  <a:cubicBezTo>
                    <a:pt x="853592" y="68931"/>
                    <a:pt x="848598" y="67678"/>
                    <a:pt x="842604" y="68931"/>
                  </a:cubicBezTo>
                  <a:cubicBezTo>
                    <a:pt x="838609" y="70183"/>
                    <a:pt x="835612" y="67678"/>
                    <a:pt x="832615" y="65173"/>
                  </a:cubicBezTo>
                  <a:cubicBezTo>
                    <a:pt x="824624" y="57657"/>
                    <a:pt x="816633" y="48888"/>
                    <a:pt x="805645" y="52646"/>
                  </a:cubicBezTo>
                  <a:cubicBezTo>
                    <a:pt x="804647" y="52646"/>
                    <a:pt x="802649" y="51394"/>
                    <a:pt x="801650" y="50141"/>
                  </a:cubicBezTo>
                  <a:cubicBezTo>
                    <a:pt x="798653" y="48888"/>
                    <a:pt x="796655" y="46383"/>
                    <a:pt x="792660" y="43878"/>
                  </a:cubicBezTo>
                  <a:cubicBezTo>
                    <a:pt x="792660" y="47636"/>
                    <a:pt x="792660" y="48888"/>
                    <a:pt x="793659" y="51394"/>
                  </a:cubicBezTo>
                  <a:cubicBezTo>
                    <a:pt x="791661" y="53899"/>
                    <a:pt x="790662" y="52646"/>
                    <a:pt x="789663" y="51394"/>
                  </a:cubicBezTo>
                  <a:cubicBezTo>
                    <a:pt x="788664" y="52646"/>
                    <a:pt x="787665" y="55152"/>
                    <a:pt x="786667" y="55152"/>
                  </a:cubicBezTo>
                  <a:cubicBezTo>
                    <a:pt x="781672" y="57657"/>
                    <a:pt x="776678" y="58910"/>
                    <a:pt x="771683" y="61415"/>
                  </a:cubicBezTo>
                  <a:cubicBezTo>
                    <a:pt x="769686" y="62668"/>
                    <a:pt x="767688" y="63920"/>
                    <a:pt x="766689" y="65173"/>
                  </a:cubicBezTo>
                  <a:cubicBezTo>
                    <a:pt x="762693" y="68931"/>
                    <a:pt x="759697" y="75194"/>
                    <a:pt x="752704" y="73941"/>
                  </a:cubicBezTo>
                  <a:cubicBezTo>
                    <a:pt x="751706" y="73941"/>
                    <a:pt x="749708" y="76447"/>
                    <a:pt x="747710" y="76447"/>
                  </a:cubicBezTo>
                  <a:cubicBezTo>
                    <a:pt x="745712" y="77699"/>
                    <a:pt x="742716" y="77699"/>
                    <a:pt x="740718" y="78952"/>
                  </a:cubicBezTo>
                  <a:lnTo>
                    <a:pt x="738720" y="78952"/>
                  </a:lnTo>
                  <a:cubicBezTo>
                    <a:pt x="732727" y="81457"/>
                    <a:pt x="727732" y="83963"/>
                    <a:pt x="721739" y="85215"/>
                  </a:cubicBezTo>
                  <a:lnTo>
                    <a:pt x="717743" y="85215"/>
                  </a:lnTo>
                  <a:cubicBezTo>
                    <a:pt x="712749" y="85215"/>
                    <a:pt x="708753" y="83963"/>
                    <a:pt x="703759" y="83963"/>
                  </a:cubicBezTo>
                  <a:cubicBezTo>
                    <a:pt x="698765" y="83963"/>
                    <a:pt x="693770" y="86468"/>
                    <a:pt x="688776" y="86468"/>
                  </a:cubicBezTo>
                  <a:cubicBezTo>
                    <a:pt x="682782" y="86468"/>
                    <a:pt x="675790" y="86468"/>
                    <a:pt x="670796" y="81457"/>
                  </a:cubicBezTo>
                  <a:cubicBezTo>
                    <a:pt x="669797" y="80205"/>
                    <a:pt x="666800" y="80205"/>
                    <a:pt x="664802" y="81457"/>
                  </a:cubicBezTo>
                  <a:cubicBezTo>
                    <a:pt x="657810" y="82710"/>
                    <a:pt x="650818" y="83963"/>
                    <a:pt x="644825" y="86468"/>
                  </a:cubicBezTo>
                  <a:cubicBezTo>
                    <a:pt x="638831" y="88973"/>
                    <a:pt x="635835" y="86468"/>
                    <a:pt x="633837" y="80205"/>
                  </a:cubicBezTo>
                  <a:cubicBezTo>
                    <a:pt x="632838" y="77699"/>
                    <a:pt x="630840" y="75194"/>
                    <a:pt x="628842" y="72689"/>
                  </a:cubicBezTo>
                  <a:cubicBezTo>
                    <a:pt x="625846" y="70183"/>
                    <a:pt x="622849" y="66425"/>
                    <a:pt x="619852" y="66425"/>
                  </a:cubicBezTo>
                  <a:cubicBezTo>
                    <a:pt x="612860" y="66425"/>
                    <a:pt x="608865" y="61415"/>
                    <a:pt x="603870" y="57657"/>
                  </a:cubicBezTo>
                  <a:cubicBezTo>
                    <a:pt x="595879" y="51394"/>
                    <a:pt x="588887" y="43878"/>
                    <a:pt x="578898" y="45130"/>
                  </a:cubicBezTo>
                  <a:lnTo>
                    <a:pt x="578898" y="38867"/>
                  </a:lnTo>
                  <a:cubicBezTo>
                    <a:pt x="580896" y="38867"/>
                    <a:pt x="582894" y="38867"/>
                    <a:pt x="584891" y="37614"/>
                  </a:cubicBezTo>
                  <a:cubicBezTo>
                    <a:pt x="581895" y="35109"/>
                    <a:pt x="581895" y="31351"/>
                    <a:pt x="579897" y="28846"/>
                  </a:cubicBezTo>
                  <a:cubicBezTo>
                    <a:pt x="575901" y="25088"/>
                    <a:pt x="571906" y="23835"/>
                    <a:pt x="567910" y="21330"/>
                  </a:cubicBezTo>
                  <a:cubicBezTo>
                    <a:pt x="564914" y="20077"/>
                    <a:pt x="560918" y="20077"/>
                    <a:pt x="562916" y="26340"/>
                  </a:cubicBezTo>
                  <a:cubicBezTo>
                    <a:pt x="557921" y="27593"/>
                    <a:pt x="553926" y="27593"/>
                    <a:pt x="551928" y="30098"/>
                  </a:cubicBezTo>
                  <a:cubicBezTo>
                    <a:pt x="547933" y="33856"/>
                    <a:pt x="543937" y="31351"/>
                    <a:pt x="540940" y="28846"/>
                  </a:cubicBezTo>
                  <a:cubicBezTo>
                    <a:pt x="538943" y="27593"/>
                    <a:pt x="536945" y="26340"/>
                    <a:pt x="534947" y="27593"/>
                  </a:cubicBezTo>
                  <a:cubicBezTo>
                    <a:pt x="522960" y="35109"/>
                    <a:pt x="510974" y="31351"/>
                    <a:pt x="498987" y="31351"/>
                  </a:cubicBezTo>
                  <a:cubicBezTo>
                    <a:pt x="496989" y="31351"/>
                    <a:pt x="494991" y="30098"/>
                    <a:pt x="491995" y="30098"/>
                  </a:cubicBezTo>
                  <a:cubicBezTo>
                    <a:pt x="487999" y="28846"/>
                    <a:pt x="485003" y="26340"/>
                    <a:pt x="481007" y="25088"/>
                  </a:cubicBezTo>
                  <a:cubicBezTo>
                    <a:pt x="477011" y="23835"/>
                    <a:pt x="472017" y="22582"/>
                    <a:pt x="468022" y="21330"/>
                  </a:cubicBezTo>
                  <a:lnTo>
                    <a:pt x="465025" y="21330"/>
                  </a:lnTo>
                  <a:cubicBezTo>
                    <a:pt x="458033" y="21330"/>
                    <a:pt x="451040" y="22582"/>
                    <a:pt x="445047" y="22582"/>
                  </a:cubicBezTo>
                  <a:cubicBezTo>
                    <a:pt x="440053" y="22582"/>
                    <a:pt x="435058" y="20077"/>
                    <a:pt x="429065" y="18825"/>
                  </a:cubicBezTo>
                  <a:cubicBezTo>
                    <a:pt x="428066" y="8803"/>
                    <a:pt x="420075" y="11309"/>
                    <a:pt x="415080" y="6298"/>
                  </a:cubicBezTo>
                  <a:cubicBezTo>
                    <a:pt x="414082" y="5045"/>
                    <a:pt x="412084" y="6298"/>
                    <a:pt x="411085" y="6298"/>
                  </a:cubicBezTo>
                  <a:cubicBezTo>
                    <a:pt x="405092" y="5045"/>
                    <a:pt x="401096" y="8803"/>
                    <a:pt x="399098" y="15067"/>
                  </a:cubicBezTo>
                  <a:cubicBezTo>
                    <a:pt x="396102" y="21330"/>
                    <a:pt x="388111" y="23835"/>
                    <a:pt x="391107" y="33856"/>
                  </a:cubicBezTo>
                  <a:cubicBezTo>
                    <a:pt x="392106" y="35109"/>
                    <a:pt x="394104" y="36362"/>
                    <a:pt x="395103" y="38867"/>
                  </a:cubicBezTo>
                  <a:cubicBezTo>
                    <a:pt x="395103" y="42625"/>
                    <a:pt x="394104" y="45130"/>
                    <a:pt x="391107" y="43878"/>
                  </a:cubicBezTo>
                  <a:cubicBezTo>
                    <a:pt x="390108" y="43878"/>
                    <a:pt x="389109" y="46383"/>
                    <a:pt x="388111" y="47636"/>
                  </a:cubicBezTo>
                  <a:cubicBezTo>
                    <a:pt x="387112" y="48888"/>
                    <a:pt x="387112" y="51394"/>
                    <a:pt x="386113" y="51394"/>
                  </a:cubicBezTo>
                  <a:cubicBezTo>
                    <a:pt x="380119" y="53899"/>
                    <a:pt x="376124" y="60162"/>
                    <a:pt x="369132" y="58910"/>
                  </a:cubicBezTo>
                  <a:lnTo>
                    <a:pt x="367134" y="58910"/>
                  </a:lnTo>
                  <a:cubicBezTo>
                    <a:pt x="361141" y="65173"/>
                    <a:pt x="355147" y="63920"/>
                    <a:pt x="348155" y="62668"/>
                  </a:cubicBezTo>
                  <a:cubicBezTo>
                    <a:pt x="345158" y="61415"/>
                    <a:pt x="341163" y="62668"/>
                    <a:pt x="337167" y="62668"/>
                  </a:cubicBezTo>
                  <a:cubicBezTo>
                    <a:pt x="334171" y="62668"/>
                    <a:pt x="331174" y="62668"/>
                    <a:pt x="328177" y="60162"/>
                  </a:cubicBezTo>
                  <a:cubicBezTo>
                    <a:pt x="324182" y="57657"/>
                    <a:pt x="320186" y="53899"/>
                    <a:pt x="316191" y="51394"/>
                  </a:cubicBezTo>
                  <a:cubicBezTo>
                    <a:pt x="312195" y="48888"/>
                    <a:pt x="307201" y="48888"/>
                    <a:pt x="307201" y="40120"/>
                  </a:cubicBezTo>
                  <a:cubicBezTo>
                    <a:pt x="307201" y="38867"/>
                    <a:pt x="305203" y="37614"/>
                    <a:pt x="305203" y="36362"/>
                  </a:cubicBezTo>
                  <a:cubicBezTo>
                    <a:pt x="298211" y="43878"/>
                    <a:pt x="292217" y="50141"/>
                    <a:pt x="286224" y="56404"/>
                  </a:cubicBezTo>
                  <a:cubicBezTo>
                    <a:pt x="283227" y="60162"/>
                    <a:pt x="279232" y="65173"/>
                    <a:pt x="281230" y="71436"/>
                  </a:cubicBezTo>
                  <a:cubicBezTo>
                    <a:pt x="281230" y="72689"/>
                    <a:pt x="280231" y="73941"/>
                    <a:pt x="280231" y="75194"/>
                  </a:cubicBezTo>
                  <a:cubicBezTo>
                    <a:pt x="279232" y="77699"/>
                    <a:pt x="278233" y="80205"/>
                    <a:pt x="276235" y="81457"/>
                  </a:cubicBezTo>
                  <a:cubicBezTo>
                    <a:pt x="274237" y="85215"/>
                    <a:pt x="272240" y="88973"/>
                    <a:pt x="270242" y="93984"/>
                  </a:cubicBezTo>
                  <a:lnTo>
                    <a:pt x="264248" y="101500"/>
                  </a:lnTo>
                  <a:cubicBezTo>
                    <a:pt x="262251" y="105258"/>
                    <a:pt x="260253" y="109016"/>
                    <a:pt x="257256" y="111521"/>
                  </a:cubicBezTo>
                  <a:cubicBezTo>
                    <a:pt x="250264" y="119037"/>
                    <a:pt x="243272" y="126553"/>
                    <a:pt x="235281" y="134069"/>
                  </a:cubicBezTo>
                  <a:cubicBezTo>
                    <a:pt x="231285" y="139080"/>
                    <a:pt x="226291" y="142837"/>
                    <a:pt x="222295" y="147848"/>
                  </a:cubicBezTo>
                  <a:cubicBezTo>
                    <a:pt x="215303" y="155364"/>
                    <a:pt x="207312" y="161627"/>
                    <a:pt x="203316" y="172901"/>
                  </a:cubicBezTo>
                  <a:cubicBezTo>
                    <a:pt x="203316" y="174154"/>
                    <a:pt x="201319" y="175407"/>
                    <a:pt x="200320" y="176659"/>
                  </a:cubicBezTo>
                  <a:cubicBezTo>
                    <a:pt x="195325" y="181670"/>
                    <a:pt x="187334" y="181670"/>
                    <a:pt x="187334" y="191691"/>
                  </a:cubicBezTo>
                  <a:cubicBezTo>
                    <a:pt x="179343" y="191691"/>
                    <a:pt x="175347" y="199207"/>
                    <a:pt x="171352" y="205470"/>
                  </a:cubicBezTo>
                  <a:cubicBezTo>
                    <a:pt x="168355" y="210481"/>
                    <a:pt x="165359" y="216744"/>
                    <a:pt x="161363" y="220502"/>
                  </a:cubicBezTo>
                  <a:cubicBezTo>
                    <a:pt x="157367" y="223008"/>
                    <a:pt x="152373" y="221755"/>
                    <a:pt x="147379" y="221755"/>
                  </a:cubicBezTo>
                  <a:cubicBezTo>
                    <a:pt x="145381" y="221755"/>
                    <a:pt x="143383" y="221755"/>
                    <a:pt x="143383" y="223008"/>
                  </a:cubicBezTo>
                  <a:cubicBezTo>
                    <a:pt x="139388" y="228018"/>
                    <a:pt x="134393" y="231776"/>
                    <a:pt x="131396" y="238039"/>
                  </a:cubicBezTo>
                  <a:cubicBezTo>
                    <a:pt x="128400" y="244303"/>
                    <a:pt x="125403" y="248061"/>
                    <a:pt x="120409" y="249313"/>
                  </a:cubicBezTo>
                  <a:cubicBezTo>
                    <a:pt x="115414" y="250566"/>
                    <a:pt x="110420" y="256829"/>
                    <a:pt x="103428" y="253071"/>
                  </a:cubicBezTo>
                  <a:cubicBezTo>
                    <a:pt x="97434" y="250566"/>
                    <a:pt x="90442" y="253071"/>
                    <a:pt x="86446" y="248061"/>
                  </a:cubicBezTo>
                  <a:cubicBezTo>
                    <a:pt x="78455" y="249313"/>
                    <a:pt x="72462" y="251819"/>
                    <a:pt x="65470" y="253071"/>
                  </a:cubicBezTo>
                  <a:cubicBezTo>
                    <a:pt x="57479" y="255577"/>
                    <a:pt x="48489" y="254324"/>
                    <a:pt x="41497" y="261840"/>
                  </a:cubicBezTo>
                  <a:cubicBezTo>
                    <a:pt x="35503" y="268103"/>
                    <a:pt x="30509" y="274366"/>
                    <a:pt x="21519" y="273114"/>
                  </a:cubicBezTo>
                  <a:cubicBezTo>
                    <a:pt x="22518" y="280630"/>
                    <a:pt x="23517" y="286893"/>
                    <a:pt x="24515" y="294409"/>
                  </a:cubicBezTo>
                  <a:cubicBezTo>
                    <a:pt x="26513" y="314451"/>
                    <a:pt x="28511" y="334494"/>
                    <a:pt x="29510" y="354536"/>
                  </a:cubicBezTo>
                  <a:cubicBezTo>
                    <a:pt x="32507" y="379590"/>
                    <a:pt x="33505" y="403390"/>
                    <a:pt x="31508" y="427190"/>
                  </a:cubicBezTo>
                  <a:cubicBezTo>
                    <a:pt x="29510" y="461012"/>
                    <a:pt x="20520" y="1618466"/>
                    <a:pt x="11530" y="1649783"/>
                  </a:cubicBezTo>
                  <a:lnTo>
                    <a:pt x="2540" y="1676089"/>
                  </a:lnTo>
                  <a:cubicBezTo>
                    <a:pt x="0" y="1682352"/>
                    <a:pt x="3539" y="1686110"/>
                    <a:pt x="8533" y="1687363"/>
                  </a:cubicBezTo>
                  <a:cubicBezTo>
                    <a:pt x="14527" y="1688615"/>
                    <a:pt x="16524" y="1693626"/>
                    <a:pt x="18522" y="1699889"/>
                  </a:cubicBezTo>
                  <a:cubicBezTo>
                    <a:pt x="20520" y="1709910"/>
                    <a:pt x="17523" y="1719932"/>
                    <a:pt x="21519" y="1729953"/>
                  </a:cubicBezTo>
                  <a:cubicBezTo>
                    <a:pt x="23517" y="1734964"/>
                    <a:pt x="21519" y="1743732"/>
                    <a:pt x="20520" y="1751248"/>
                  </a:cubicBezTo>
                  <a:cubicBezTo>
                    <a:pt x="19521" y="1761269"/>
                    <a:pt x="21519" y="1771291"/>
                    <a:pt x="24515" y="1780059"/>
                  </a:cubicBezTo>
                  <a:cubicBezTo>
                    <a:pt x="31508" y="1795091"/>
                    <a:pt x="32507" y="1812628"/>
                    <a:pt x="32507" y="1828913"/>
                  </a:cubicBezTo>
                  <a:cubicBezTo>
                    <a:pt x="32507" y="1832671"/>
                    <a:pt x="33505" y="1836429"/>
                    <a:pt x="34504" y="1838934"/>
                  </a:cubicBezTo>
                  <a:cubicBezTo>
                    <a:pt x="36502" y="1841439"/>
                    <a:pt x="40498" y="1843945"/>
                    <a:pt x="44493" y="1845197"/>
                  </a:cubicBezTo>
                  <a:lnTo>
                    <a:pt x="68467" y="1860229"/>
                  </a:lnTo>
                  <a:cubicBezTo>
                    <a:pt x="79454" y="1867745"/>
                    <a:pt x="88444" y="1866493"/>
                    <a:pt x="98433" y="1857724"/>
                  </a:cubicBezTo>
                  <a:cubicBezTo>
                    <a:pt x="99432" y="1856471"/>
                    <a:pt x="102429" y="1855218"/>
                    <a:pt x="103428" y="1855218"/>
                  </a:cubicBezTo>
                  <a:cubicBezTo>
                    <a:pt x="110420" y="1856471"/>
                    <a:pt x="117412" y="1856471"/>
                    <a:pt x="123405" y="1863987"/>
                  </a:cubicBezTo>
                  <a:cubicBezTo>
                    <a:pt x="130398" y="1871503"/>
                    <a:pt x="140386" y="1876514"/>
                    <a:pt x="148378" y="1882777"/>
                  </a:cubicBezTo>
                  <a:cubicBezTo>
                    <a:pt x="153372" y="1886535"/>
                    <a:pt x="159365" y="1891546"/>
                    <a:pt x="162362" y="1896556"/>
                  </a:cubicBezTo>
                  <a:cubicBezTo>
                    <a:pt x="164360" y="1899061"/>
                    <a:pt x="166357" y="1901567"/>
                    <a:pt x="168355" y="1902819"/>
                  </a:cubicBezTo>
                  <a:cubicBezTo>
                    <a:pt x="179343" y="1907830"/>
                    <a:pt x="185336" y="1920357"/>
                    <a:pt x="192329" y="1930378"/>
                  </a:cubicBezTo>
                  <a:cubicBezTo>
                    <a:pt x="198322" y="1939147"/>
                    <a:pt x="206313" y="1944157"/>
                    <a:pt x="215303" y="1945410"/>
                  </a:cubicBezTo>
                  <a:cubicBezTo>
                    <a:pt x="225292" y="1947915"/>
                    <a:pt x="235281" y="1949168"/>
                    <a:pt x="245270" y="1951673"/>
                  </a:cubicBezTo>
                  <a:cubicBezTo>
                    <a:pt x="249265" y="1952926"/>
                    <a:pt x="254260" y="1954178"/>
                    <a:pt x="258255" y="1956684"/>
                  </a:cubicBezTo>
                  <a:cubicBezTo>
                    <a:pt x="263250" y="1959189"/>
                    <a:pt x="268244" y="1959189"/>
                    <a:pt x="272240" y="1962947"/>
                  </a:cubicBezTo>
                  <a:cubicBezTo>
                    <a:pt x="278233" y="1969210"/>
                    <a:pt x="284226" y="1972968"/>
                    <a:pt x="292217" y="1970463"/>
                  </a:cubicBezTo>
                  <a:cubicBezTo>
                    <a:pt x="295214" y="1969210"/>
                    <a:pt x="299210" y="1971716"/>
                    <a:pt x="302206" y="1972968"/>
                  </a:cubicBezTo>
                  <a:cubicBezTo>
                    <a:pt x="303205" y="1972968"/>
                    <a:pt x="304204" y="1974221"/>
                    <a:pt x="305203" y="1974221"/>
                  </a:cubicBezTo>
                  <a:cubicBezTo>
                    <a:pt x="316191" y="1975473"/>
                    <a:pt x="326179" y="1972968"/>
                    <a:pt x="336168" y="1970463"/>
                  </a:cubicBezTo>
                  <a:cubicBezTo>
                    <a:pt x="340164" y="1969210"/>
                    <a:pt x="344159" y="1967957"/>
                    <a:pt x="348155" y="1965452"/>
                  </a:cubicBezTo>
                  <a:cubicBezTo>
                    <a:pt x="359143" y="1959189"/>
                    <a:pt x="370131" y="1952926"/>
                    <a:pt x="380119" y="1945410"/>
                  </a:cubicBezTo>
                  <a:cubicBezTo>
                    <a:pt x="387112" y="1940399"/>
                    <a:pt x="394104" y="1935388"/>
                    <a:pt x="402095" y="1940399"/>
                  </a:cubicBezTo>
                  <a:lnTo>
                    <a:pt x="406090" y="1940399"/>
                  </a:lnTo>
                  <a:cubicBezTo>
                    <a:pt x="413083" y="1940399"/>
                    <a:pt x="420075" y="1939147"/>
                    <a:pt x="426068" y="1937894"/>
                  </a:cubicBezTo>
                  <a:cubicBezTo>
                    <a:pt x="427067" y="1937894"/>
                    <a:pt x="429065" y="1937894"/>
                    <a:pt x="429065" y="1936641"/>
                  </a:cubicBezTo>
                  <a:cubicBezTo>
                    <a:pt x="432062" y="1931631"/>
                    <a:pt x="437056" y="1931631"/>
                    <a:pt x="442050" y="1930378"/>
                  </a:cubicBezTo>
                  <a:cubicBezTo>
                    <a:pt x="450042" y="1929125"/>
                    <a:pt x="458033" y="1929125"/>
                    <a:pt x="464026" y="1922862"/>
                  </a:cubicBezTo>
                  <a:cubicBezTo>
                    <a:pt x="470019" y="1917851"/>
                    <a:pt x="476013" y="1916599"/>
                    <a:pt x="483005" y="1915346"/>
                  </a:cubicBezTo>
                  <a:cubicBezTo>
                    <a:pt x="484004" y="1915346"/>
                    <a:pt x="486001" y="1914093"/>
                    <a:pt x="487000" y="1914093"/>
                  </a:cubicBezTo>
                  <a:cubicBezTo>
                    <a:pt x="491995" y="1912841"/>
                    <a:pt x="496989" y="1909083"/>
                    <a:pt x="500985" y="1910335"/>
                  </a:cubicBezTo>
                  <a:cubicBezTo>
                    <a:pt x="509975" y="1912841"/>
                    <a:pt x="513970" y="1909083"/>
                    <a:pt x="519964" y="1899061"/>
                  </a:cubicBezTo>
                  <a:cubicBezTo>
                    <a:pt x="520963" y="1896556"/>
                    <a:pt x="523959" y="1895304"/>
                    <a:pt x="525957" y="1894051"/>
                  </a:cubicBezTo>
                  <a:cubicBezTo>
                    <a:pt x="530951" y="1892798"/>
                    <a:pt x="535946" y="1894051"/>
                    <a:pt x="540940" y="1892798"/>
                  </a:cubicBezTo>
                  <a:cubicBezTo>
                    <a:pt x="543937" y="1892798"/>
                    <a:pt x="546934" y="1889040"/>
                    <a:pt x="548931" y="1889040"/>
                  </a:cubicBezTo>
                  <a:cubicBezTo>
                    <a:pt x="556922" y="1890293"/>
                    <a:pt x="565912" y="1886535"/>
                    <a:pt x="572905" y="1892798"/>
                  </a:cubicBezTo>
                  <a:cubicBezTo>
                    <a:pt x="573904" y="1894051"/>
                    <a:pt x="575901" y="1894051"/>
                    <a:pt x="577899" y="1894051"/>
                  </a:cubicBezTo>
                  <a:cubicBezTo>
                    <a:pt x="590885" y="1895304"/>
                    <a:pt x="601872" y="1900314"/>
                    <a:pt x="610862" y="1910335"/>
                  </a:cubicBezTo>
                  <a:cubicBezTo>
                    <a:pt x="613859" y="1914093"/>
                    <a:pt x="617855" y="1916599"/>
                    <a:pt x="620851" y="1919104"/>
                  </a:cubicBezTo>
                  <a:cubicBezTo>
                    <a:pt x="623848" y="1921609"/>
                    <a:pt x="627843" y="1921609"/>
                    <a:pt x="630840" y="1922862"/>
                  </a:cubicBezTo>
                  <a:cubicBezTo>
                    <a:pt x="633837" y="1924115"/>
                    <a:pt x="635835" y="1925367"/>
                    <a:pt x="638831" y="1925367"/>
                  </a:cubicBezTo>
                  <a:cubicBezTo>
                    <a:pt x="643826" y="1925367"/>
                    <a:pt x="647821" y="1927872"/>
                    <a:pt x="650818" y="1932883"/>
                  </a:cubicBezTo>
                  <a:cubicBezTo>
                    <a:pt x="651817" y="1934136"/>
                    <a:pt x="652816" y="1935388"/>
                    <a:pt x="653815" y="1937894"/>
                  </a:cubicBezTo>
                  <a:cubicBezTo>
                    <a:pt x="652816" y="1941652"/>
                    <a:pt x="658809" y="1951673"/>
                    <a:pt x="662805" y="1951673"/>
                  </a:cubicBezTo>
                  <a:cubicBezTo>
                    <a:pt x="669797" y="1951673"/>
                    <a:pt x="676789" y="1954178"/>
                    <a:pt x="682782" y="1960442"/>
                  </a:cubicBezTo>
                  <a:cubicBezTo>
                    <a:pt x="683781" y="1961694"/>
                    <a:pt x="685779" y="1961694"/>
                    <a:pt x="687777" y="1960442"/>
                  </a:cubicBezTo>
                  <a:cubicBezTo>
                    <a:pt x="690773" y="1959189"/>
                    <a:pt x="692771" y="1959189"/>
                    <a:pt x="694769" y="1962947"/>
                  </a:cubicBezTo>
                  <a:cubicBezTo>
                    <a:pt x="695768" y="1964200"/>
                    <a:pt x="699763" y="1964200"/>
                    <a:pt x="701761" y="1964200"/>
                  </a:cubicBezTo>
                  <a:cubicBezTo>
                    <a:pt x="706756" y="1964200"/>
                    <a:pt x="712749" y="1962947"/>
                    <a:pt x="717743" y="1964200"/>
                  </a:cubicBezTo>
                  <a:cubicBezTo>
                    <a:pt x="726733" y="1965452"/>
                    <a:pt x="734724" y="1966705"/>
                    <a:pt x="743714" y="1969210"/>
                  </a:cubicBezTo>
                  <a:cubicBezTo>
                    <a:pt x="745712" y="1969210"/>
                    <a:pt x="747710" y="1970463"/>
                    <a:pt x="748709" y="1971716"/>
                  </a:cubicBezTo>
                  <a:cubicBezTo>
                    <a:pt x="750707" y="1977979"/>
                    <a:pt x="755701" y="1977979"/>
                    <a:pt x="758698" y="1979232"/>
                  </a:cubicBezTo>
                  <a:cubicBezTo>
                    <a:pt x="761694" y="1980484"/>
                    <a:pt x="765690" y="1981737"/>
                    <a:pt x="767688" y="1981737"/>
                  </a:cubicBezTo>
                  <a:cubicBezTo>
                    <a:pt x="768687" y="1980484"/>
                    <a:pt x="770684" y="1979232"/>
                    <a:pt x="772682" y="1976726"/>
                  </a:cubicBezTo>
                  <a:cubicBezTo>
                    <a:pt x="768687" y="1976726"/>
                    <a:pt x="766689" y="1977979"/>
                    <a:pt x="764691" y="1977979"/>
                  </a:cubicBezTo>
                  <a:cubicBezTo>
                    <a:pt x="768687" y="1971716"/>
                    <a:pt x="772682" y="1970463"/>
                    <a:pt x="777677" y="1974221"/>
                  </a:cubicBezTo>
                  <a:cubicBezTo>
                    <a:pt x="783670" y="1980484"/>
                    <a:pt x="788664" y="1980484"/>
                    <a:pt x="795657" y="1974221"/>
                  </a:cubicBezTo>
                  <a:lnTo>
                    <a:pt x="801650" y="1970463"/>
                  </a:lnTo>
                  <a:lnTo>
                    <a:pt x="801650" y="1964200"/>
                  </a:lnTo>
                  <a:cubicBezTo>
                    <a:pt x="804647" y="1965452"/>
                    <a:pt x="807643" y="1967957"/>
                    <a:pt x="809641" y="1967957"/>
                  </a:cubicBezTo>
                  <a:cubicBezTo>
                    <a:pt x="815634" y="1964200"/>
                    <a:pt x="821628" y="1960442"/>
                    <a:pt x="826622" y="1955431"/>
                  </a:cubicBezTo>
                  <a:cubicBezTo>
                    <a:pt x="832615" y="1950420"/>
                    <a:pt x="837610" y="1944157"/>
                    <a:pt x="842604" y="1939147"/>
                  </a:cubicBezTo>
                  <a:cubicBezTo>
                    <a:pt x="843603" y="1939147"/>
                    <a:pt x="843603" y="1937894"/>
                    <a:pt x="844602" y="1937894"/>
                  </a:cubicBezTo>
                  <a:cubicBezTo>
                    <a:pt x="851594" y="1935388"/>
                    <a:pt x="857588" y="1934136"/>
                    <a:pt x="864580" y="1931631"/>
                  </a:cubicBezTo>
                  <a:cubicBezTo>
                    <a:pt x="868575" y="1930378"/>
                    <a:pt x="871572" y="1927872"/>
                    <a:pt x="875568" y="1926620"/>
                  </a:cubicBezTo>
                  <a:cubicBezTo>
                    <a:pt x="878564" y="1925367"/>
                    <a:pt x="880562" y="1925367"/>
                    <a:pt x="883559" y="1924115"/>
                  </a:cubicBezTo>
                  <a:lnTo>
                    <a:pt x="893548" y="1924115"/>
                  </a:lnTo>
                  <a:cubicBezTo>
                    <a:pt x="895545" y="1924115"/>
                    <a:pt x="898542" y="1924115"/>
                    <a:pt x="900540" y="1922862"/>
                  </a:cubicBezTo>
                  <a:cubicBezTo>
                    <a:pt x="901539" y="1920357"/>
                    <a:pt x="903536" y="1916599"/>
                    <a:pt x="904535" y="1916599"/>
                  </a:cubicBezTo>
                  <a:cubicBezTo>
                    <a:pt x="907532" y="1916599"/>
                    <a:pt x="909530" y="1919104"/>
                    <a:pt x="912526" y="1920357"/>
                  </a:cubicBezTo>
                  <a:cubicBezTo>
                    <a:pt x="913525" y="1920357"/>
                    <a:pt x="913525" y="1921609"/>
                    <a:pt x="913525" y="1922862"/>
                  </a:cubicBezTo>
                  <a:cubicBezTo>
                    <a:pt x="917521" y="1927872"/>
                    <a:pt x="920518" y="1934136"/>
                    <a:pt x="924513" y="1939147"/>
                  </a:cubicBezTo>
                  <a:cubicBezTo>
                    <a:pt x="929508" y="1945410"/>
                    <a:pt x="934502" y="1945410"/>
                    <a:pt x="937499" y="1941652"/>
                  </a:cubicBezTo>
                  <a:cubicBezTo>
                    <a:pt x="942493" y="1936641"/>
                    <a:pt x="946489" y="1932883"/>
                    <a:pt x="953481" y="1935388"/>
                  </a:cubicBezTo>
                  <a:cubicBezTo>
                    <a:pt x="954480" y="1935388"/>
                    <a:pt x="956478" y="1936641"/>
                    <a:pt x="957476" y="1935388"/>
                  </a:cubicBezTo>
                  <a:cubicBezTo>
                    <a:pt x="962471" y="1932883"/>
                    <a:pt x="968464" y="1930378"/>
                    <a:pt x="973459" y="1926620"/>
                  </a:cubicBezTo>
                  <a:cubicBezTo>
                    <a:pt x="976455" y="1925367"/>
                    <a:pt x="980451" y="1925367"/>
                    <a:pt x="981450" y="1922862"/>
                  </a:cubicBezTo>
                  <a:cubicBezTo>
                    <a:pt x="984446" y="1915346"/>
                    <a:pt x="989441" y="1911588"/>
                    <a:pt x="994435" y="1906577"/>
                  </a:cubicBezTo>
                  <a:cubicBezTo>
                    <a:pt x="997432" y="1902819"/>
                    <a:pt x="1000429" y="1897809"/>
                    <a:pt x="1003425" y="1896556"/>
                  </a:cubicBezTo>
                  <a:cubicBezTo>
                    <a:pt x="1010417" y="1894051"/>
                    <a:pt x="1015412" y="1886535"/>
                    <a:pt x="1021405" y="1881524"/>
                  </a:cubicBezTo>
                  <a:cubicBezTo>
                    <a:pt x="1026400" y="1877766"/>
                    <a:pt x="1029396" y="1870250"/>
                    <a:pt x="1034391" y="1868998"/>
                  </a:cubicBezTo>
                  <a:cubicBezTo>
                    <a:pt x="1042382" y="1866493"/>
                    <a:pt x="1048375" y="1860229"/>
                    <a:pt x="1055367" y="1853966"/>
                  </a:cubicBezTo>
                  <a:cubicBezTo>
                    <a:pt x="1059363" y="1850208"/>
                    <a:pt x="1064357" y="1847703"/>
                    <a:pt x="1069352" y="1848955"/>
                  </a:cubicBezTo>
                  <a:cubicBezTo>
                    <a:pt x="1072348" y="1850208"/>
                    <a:pt x="1076344" y="1848955"/>
                    <a:pt x="1078342" y="1847703"/>
                  </a:cubicBezTo>
                  <a:cubicBezTo>
                    <a:pt x="1082337" y="1845197"/>
                    <a:pt x="1086333" y="1841439"/>
                    <a:pt x="1090328" y="1838934"/>
                  </a:cubicBezTo>
                  <a:cubicBezTo>
                    <a:pt x="1093325" y="1836429"/>
                    <a:pt x="1096322" y="1833923"/>
                    <a:pt x="1099318" y="1833923"/>
                  </a:cubicBezTo>
                  <a:cubicBezTo>
                    <a:pt x="1109307" y="1832671"/>
                    <a:pt x="1117298" y="1830165"/>
                    <a:pt x="1122293" y="1817639"/>
                  </a:cubicBezTo>
                  <a:cubicBezTo>
                    <a:pt x="1124291" y="1812628"/>
                    <a:pt x="1134279" y="1806365"/>
                    <a:pt x="1138275" y="1808870"/>
                  </a:cubicBezTo>
                  <a:cubicBezTo>
                    <a:pt x="1145267" y="1812628"/>
                    <a:pt x="1150262" y="1810123"/>
                    <a:pt x="1154257" y="1802607"/>
                  </a:cubicBezTo>
                  <a:cubicBezTo>
                    <a:pt x="1157254" y="1798849"/>
                    <a:pt x="1161249" y="1800102"/>
                    <a:pt x="1164246" y="1802607"/>
                  </a:cubicBezTo>
                  <a:cubicBezTo>
                    <a:pt x="1166244" y="1805112"/>
                    <a:pt x="1168242" y="1806365"/>
                    <a:pt x="1170239" y="1806365"/>
                  </a:cubicBezTo>
                  <a:cubicBezTo>
                    <a:pt x="1177232" y="1807618"/>
                    <a:pt x="1185223" y="1806365"/>
                    <a:pt x="1192215" y="1807618"/>
                  </a:cubicBezTo>
                  <a:cubicBezTo>
                    <a:pt x="1198208" y="1808870"/>
                    <a:pt x="1204202" y="1806365"/>
                    <a:pt x="1208197" y="1801354"/>
                  </a:cubicBezTo>
                  <a:cubicBezTo>
                    <a:pt x="1212193" y="1796344"/>
                    <a:pt x="1215189" y="1796344"/>
                    <a:pt x="1221183" y="1798849"/>
                  </a:cubicBezTo>
                  <a:cubicBezTo>
                    <a:pt x="1226177" y="1801354"/>
                    <a:pt x="1230173" y="1807618"/>
                    <a:pt x="1237165" y="1806365"/>
                  </a:cubicBezTo>
                  <a:cubicBezTo>
                    <a:pt x="1243158" y="1805112"/>
                    <a:pt x="1250150" y="1808870"/>
                    <a:pt x="1257143" y="1805112"/>
                  </a:cubicBezTo>
                  <a:lnTo>
                    <a:pt x="1261138" y="1805112"/>
                  </a:lnTo>
                  <a:cubicBezTo>
                    <a:pt x="1267132" y="1807618"/>
                    <a:pt x="1273125" y="1808870"/>
                    <a:pt x="1278119" y="1815133"/>
                  </a:cubicBezTo>
                  <a:cubicBezTo>
                    <a:pt x="1284113" y="1821397"/>
                    <a:pt x="1285112" y="1775048"/>
                    <a:pt x="1291105" y="1780059"/>
                  </a:cubicBezTo>
                  <a:cubicBezTo>
                    <a:pt x="1300095" y="1787575"/>
                    <a:pt x="1298097" y="1780059"/>
                    <a:pt x="1307087" y="1786322"/>
                  </a:cubicBezTo>
                  <a:cubicBezTo>
                    <a:pt x="1314079" y="1790080"/>
                    <a:pt x="1311083" y="1776301"/>
                    <a:pt x="1319074" y="1778807"/>
                  </a:cubicBezTo>
                  <a:cubicBezTo>
                    <a:pt x="1320073" y="1778807"/>
                    <a:pt x="1332059" y="1788828"/>
                    <a:pt x="1332059" y="1787575"/>
                  </a:cubicBezTo>
                  <a:cubicBezTo>
                    <a:pt x="1337054" y="1783817"/>
                    <a:pt x="1342048" y="1746237"/>
                    <a:pt x="1347043" y="1747490"/>
                  </a:cubicBezTo>
                  <a:cubicBezTo>
                    <a:pt x="1357031" y="1751248"/>
                    <a:pt x="1366021" y="1748743"/>
                    <a:pt x="1375011" y="1743732"/>
                  </a:cubicBezTo>
                  <a:cubicBezTo>
                    <a:pt x="1380006" y="1741227"/>
                    <a:pt x="1387997" y="1732458"/>
                    <a:pt x="1391992" y="1736216"/>
                  </a:cubicBezTo>
                  <a:cubicBezTo>
                    <a:pt x="1398985" y="1742479"/>
                    <a:pt x="1405977" y="1744985"/>
                    <a:pt x="1413968" y="1746237"/>
                  </a:cubicBezTo>
                  <a:cubicBezTo>
                    <a:pt x="1414967" y="1746237"/>
                    <a:pt x="1415966" y="1747490"/>
                    <a:pt x="1416965" y="1748743"/>
                  </a:cubicBezTo>
                  <a:cubicBezTo>
                    <a:pt x="1419961" y="1753753"/>
                    <a:pt x="1433946" y="1739974"/>
                    <a:pt x="1436942" y="1744985"/>
                  </a:cubicBezTo>
                  <a:cubicBezTo>
                    <a:pt x="1440938" y="1752501"/>
                    <a:pt x="1444933" y="1760017"/>
                    <a:pt x="1448929" y="1766280"/>
                  </a:cubicBezTo>
                  <a:cubicBezTo>
                    <a:pt x="1450927" y="1768785"/>
                    <a:pt x="1453923" y="1770038"/>
                    <a:pt x="1454922" y="1772543"/>
                  </a:cubicBezTo>
                  <a:cubicBezTo>
                    <a:pt x="1455921" y="1778807"/>
                    <a:pt x="1457919" y="1781312"/>
                    <a:pt x="1462913" y="1781312"/>
                  </a:cubicBezTo>
                  <a:cubicBezTo>
                    <a:pt x="1465910" y="1781312"/>
                    <a:pt x="1468907" y="1782564"/>
                    <a:pt x="1470905" y="1785070"/>
                  </a:cubicBezTo>
                  <a:cubicBezTo>
                    <a:pt x="1475899" y="1788828"/>
                    <a:pt x="1479895" y="1792586"/>
                    <a:pt x="1483890" y="1796344"/>
                  </a:cubicBezTo>
                  <a:cubicBezTo>
                    <a:pt x="1488884" y="1800102"/>
                    <a:pt x="1493879" y="1803860"/>
                    <a:pt x="1495877" y="1810123"/>
                  </a:cubicBezTo>
                  <a:cubicBezTo>
                    <a:pt x="1496876" y="1812628"/>
                    <a:pt x="1497875" y="1813881"/>
                    <a:pt x="1498873" y="1815133"/>
                  </a:cubicBezTo>
                  <a:cubicBezTo>
                    <a:pt x="1502869" y="1820144"/>
                    <a:pt x="1506864" y="1823902"/>
                    <a:pt x="1510860" y="1828913"/>
                  </a:cubicBezTo>
                  <a:cubicBezTo>
                    <a:pt x="1516853" y="1835176"/>
                    <a:pt x="1521848" y="1842692"/>
                    <a:pt x="1527841" y="1848955"/>
                  </a:cubicBezTo>
                  <a:cubicBezTo>
                    <a:pt x="1529839" y="1850208"/>
                    <a:pt x="1531837" y="1852713"/>
                    <a:pt x="1533834" y="1853966"/>
                  </a:cubicBezTo>
                  <a:cubicBezTo>
                    <a:pt x="1537830" y="1856471"/>
                    <a:pt x="1541826" y="1858976"/>
                    <a:pt x="1544822" y="1862734"/>
                  </a:cubicBezTo>
                  <a:cubicBezTo>
                    <a:pt x="1547819" y="1866493"/>
                    <a:pt x="1561803" y="1843945"/>
                    <a:pt x="1563801" y="1848955"/>
                  </a:cubicBezTo>
                  <a:cubicBezTo>
                    <a:pt x="1563801" y="1850208"/>
                    <a:pt x="1564800" y="1850208"/>
                    <a:pt x="1565799" y="1850208"/>
                  </a:cubicBezTo>
                  <a:cubicBezTo>
                    <a:pt x="1571792" y="1856471"/>
                    <a:pt x="1577786" y="1853966"/>
                    <a:pt x="1583779" y="1851461"/>
                  </a:cubicBezTo>
                  <a:cubicBezTo>
                    <a:pt x="1585777" y="1850208"/>
                    <a:pt x="1587774" y="1848955"/>
                    <a:pt x="1588773" y="1850208"/>
                  </a:cubicBezTo>
                  <a:cubicBezTo>
                    <a:pt x="1595766" y="1853966"/>
                    <a:pt x="1600760" y="1862734"/>
                    <a:pt x="1609750" y="1863987"/>
                  </a:cubicBezTo>
                  <a:cubicBezTo>
                    <a:pt x="1609750" y="1863987"/>
                    <a:pt x="1610749" y="1863987"/>
                    <a:pt x="1610749" y="1865240"/>
                  </a:cubicBezTo>
                  <a:cubicBezTo>
                    <a:pt x="1612747" y="1872756"/>
                    <a:pt x="1618740" y="1872756"/>
                    <a:pt x="1623734" y="1874008"/>
                  </a:cubicBezTo>
                  <a:cubicBezTo>
                    <a:pt x="1626731" y="1874008"/>
                    <a:pt x="1629728" y="1875261"/>
                    <a:pt x="1631725" y="1876514"/>
                  </a:cubicBezTo>
                  <a:cubicBezTo>
                    <a:pt x="1637719" y="1880272"/>
                    <a:pt x="1643712" y="1885282"/>
                    <a:pt x="1650704" y="1887788"/>
                  </a:cubicBezTo>
                  <a:cubicBezTo>
                    <a:pt x="1659694" y="1891546"/>
                    <a:pt x="1668684" y="1894051"/>
                    <a:pt x="1675677" y="1900314"/>
                  </a:cubicBezTo>
                  <a:cubicBezTo>
                    <a:pt x="1676675" y="1900314"/>
                    <a:pt x="1677674" y="1900314"/>
                    <a:pt x="1677674" y="1901567"/>
                  </a:cubicBezTo>
                  <a:cubicBezTo>
                    <a:pt x="1680671" y="1904072"/>
                    <a:pt x="1685665" y="1905325"/>
                    <a:pt x="1687663" y="1909083"/>
                  </a:cubicBezTo>
                  <a:cubicBezTo>
                    <a:pt x="1690660" y="1916599"/>
                    <a:pt x="1698651" y="1915346"/>
                    <a:pt x="1702646" y="1921609"/>
                  </a:cubicBezTo>
                  <a:lnTo>
                    <a:pt x="1703645" y="1921609"/>
                  </a:lnTo>
                  <a:cubicBezTo>
                    <a:pt x="1707641" y="1921609"/>
                    <a:pt x="1711636" y="1922862"/>
                    <a:pt x="1716631" y="1922862"/>
                  </a:cubicBezTo>
                  <a:cubicBezTo>
                    <a:pt x="1718629" y="1921609"/>
                    <a:pt x="1721625" y="1919104"/>
                    <a:pt x="1723623" y="1919104"/>
                  </a:cubicBezTo>
                  <a:cubicBezTo>
                    <a:pt x="1732613" y="1922862"/>
                    <a:pt x="1741603" y="1922862"/>
                    <a:pt x="1747596" y="1912841"/>
                  </a:cubicBezTo>
                  <a:cubicBezTo>
                    <a:pt x="1748595" y="1911588"/>
                    <a:pt x="1750593" y="1911588"/>
                    <a:pt x="1752591" y="1911588"/>
                  </a:cubicBezTo>
                  <a:lnTo>
                    <a:pt x="1760582" y="1911588"/>
                  </a:lnTo>
                  <a:cubicBezTo>
                    <a:pt x="1769572" y="1909083"/>
                    <a:pt x="1777563" y="1906577"/>
                    <a:pt x="1786553" y="1905325"/>
                  </a:cubicBezTo>
                  <a:cubicBezTo>
                    <a:pt x="1790549" y="1904072"/>
                    <a:pt x="1795543" y="1906577"/>
                    <a:pt x="1799539" y="1907830"/>
                  </a:cubicBezTo>
                  <a:cubicBezTo>
                    <a:pt x="1803534" y="1909083"/>
                    <a:pt x="1807530" y="1909083"/>
                    <a:pt x="1811525" y="1909083"/>
                  </a:cubicBezTo>
                  <a:cubicBezTo>
                    <a:pt x="1816520" y="1909083"/>
                    <a:pt x="1820515" y="1906577"/>
                    <a:pt x="1825510" y="1906577"/>
                  </a:cubicBezTo>
                  <a:cubicBezTo>
                    <a:pt x="1829505" y="1905325"/>
                    <a:pt x="1834500" y="1905325"/>
                    <a:pt x="1838495" y="1904072"/>
                  </a:cubicBezTo>
                  <a:cubicBezTo>
                    <a:pt x="1847485" y="1901567"/>
                    <a:pt x="1855476" y="1899061"/>
                    <a:pt x="1864466" y="1897809"/>
                  </a:cubicBezTo>
                  <a:cubicBezTo>
                    <a:pt x="1870460" y="1855218"/>
                    <a:pt x="1869461" y="1805112"/>
                    <a:pt x="1869461" y="1753753"/>
                  </a:cubicBezTo>
                  <a:close/>
                </a:path>
              </a:pathLst>
            </a:custGeom>
            <a:blipFill>
              <a:blip r:embed="rId5"/>
              <a:stretch>
                <a:fillRect l="-82606" t="-146267" r="-42" b="-6825"/>
              </a:stretch>
            </a:blipFill>
          </p:spPr>
        </p:sp>
      </p:grpSp>
      <p:sp>
        <p:nvSpPr>
          <p:cNvPr id="8" name="Freeform 8"/>
          <p:cNvSpPr/>
          <p:nvPr/>
        </p:nvSpPr>
        <p:spPr>
          <a:xfrm rot="5400000" flipH="1" flipV="1">
            <a:off x="4869882" y="2605999"/>
            <a:ext cx="15833619" cy="11459820"/>
          </a:xfrm>
          <a:custGeom>
            <a:avLst/>
            <a:gdLst/>
            <a:ahLst/>
            <a:cxnLst/>
            <a:rect l="l" t="t" r="r" b="b"/>
            <a:pathLst>
              <a:path w="12025319" h="8022072">
                <a:moveTo>
                  <a:pt x="12025319" y="8022072"/>
                </a:moveTo>
                <a:lnTo>
                  <a:pt x="0" y="8022072"/>
                </a:lnTo>
                <a:lnTo>
                  <a:pt x="0" y="0"/>
                </a:lnTo>
                <a:lnTo>
                  <a:pt x="12025319" y="0"/>
                </a:lnTo>
                <a:lnTo>
                  <a:pt x="12025319" y="8022072"/>
                </a:lnTo>
                <a:close/>
              </a:path>
            </a:pathLst>
          </a:custGeom>
          <a:blipFill>
            <a:blip r:embed="rId3"/>
            <a:stretch>
              <a:fillRect/>
            </a:stretch>
          </a:blipFill>
        </p:spPr>
      </p:sp>
      <p:sp>
        <p:nvSpPr>
          <p:cNvPr id="9" name="Freeform 9"/>
          <p:cNvSpPr/>
          <p:nvPr/>
        </p:nvSpPr>
        <p:spPr>
          <a:xfrm rot="199622">
            <a:off x="6456612" y="3550505"/>
            <a:ext cx="447385" cy="455933"/>
          </a:xfrm>
          <a:custGeom>
            <a:avLst/>
            <a:gdLst/>
            <a:ahLst/>
            <a:cxnLst/>
            <a:rect l="l" t="t" r="r" b="b"/>
            <a:pathLst>
              <a:path w="447385" h="455933">
                <a:moveTo>
                  <a:pt x="0" y="0"/>
                </a:moveTo>
                <a:lnTo>
                  <a:pt x="447385" y="0"/>
                </a:lnTo>
                <a:lnTo>
                  <a:pt x="447385" y="455934"/>
                </a:lnTo>
                <a:lnTo>
                  <a:pt x="0" y="455934"/>
                </a:lnTo>
                <a:lnTo>
                  <a:pt x="0" y="0"/>
                </a:lnTo>
                <a:close/>
              </a:path>
            </a:pathLst>
          </a:custGeom>
          <a:blipFill>
            <a:blip r:embed="rId6"/>
            <a:stretch>
              <a:fillRect/>
            </a:stretch>
          </a:blipFill>
        </p:spPr>
      </p:sp>
      <p:grpSp>
        <p:nvGrpSpPr>
          <p:cNvPr id="10" name="Group 10"/>
          <p:cNvGrpSpPr/>
          <p:nvPr/>
        </p:nvGrpSpPr>
        <p:grpSpPr>
          <a:xfrm>
            <a:off x="829537" y="5009322"/>
            <a:ext cx="6030030" cy="164522"/>
            <a:chOff x="0" y="0"/>
            <a:chExt cx="8040039" cy="219362"/>
          </a:xfrm>
        </p:grpSpPr>
        <p:sp>
          <p:nvSpPr>
            <p:cNvPr id="11" name="Freeform 11"/>
            <p:cNvSpPr/>
            <p:nvPr/>
          </p:nvSpPr>
          <p:spPr>
            <a:xfrm>
              <a:off x="0" y="0"/>
              <a:ext cx="6164860" cy="190550"/>
            </a:xfrm>
            <a:custGeom>
              <a:avLst/>
              <a:gdLst/>
              <a:ahLst/>
              <a:cxnLst/>
              <a:rect l="l" t="t" r="r" b="b"/>
              <a:pathLst>
                <a:path w="6164860" h="190550">
                  <a:moveTo>
                    <a:pt x="0" y="0"/>
                  </a:moveTo>
                  <a:lnTo>
                    <a:pt x="6164860" y="0"/>
                  </a:lnTo>
                  <a:lnTo>
                    <a:pt x="616486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5944489" y="28812"/>
              <a:ext cx="2095551" cy="190550"/>
            </a:xfrm>
            <a:custGeom>
              <a:avLst/>
              <a:gdLst/>
              <a:ahLst/>
              <a:cxnLst/>
              <a:rect l="l" t="t" r="r" b="b"/>
              <a:pathLst>
                <a:path w="2095551" h="190550">
                  <a:moveTo>
                    <a:pt x="0" y="0"/>
                  </a:moveTo>
                  <a:lnTo>
                    <a:pt x="2095550" y="0"/>
                  </a:lnTo>
                  <a:lnTo>
                    <a:pt x="209555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7" name="Freeform 17"/>
          <p:cNvSpPr/>
          <p:nvPr/>
        </p:nvSpPr>
        <p:spPr>
          <a:xfrm>
            <a:off x="747131" y="2559476"/>
            <a:ext cx="6810417" cy="218015"/>
          </a:xfrm>
          <a:custGeom>
            <a:avLst/>
            <a:gdLst/>
            <a:ahLst/>
            <a:cxnLst/>
            <a:rect l="l" t="t" r="r" b="b"/>
            <a:pathLst>
              <a:path w="7099024" h="219424">
                <a:moveTo>
                  <a:pt x="0" y="0"/>
                </a:moveTo>
                <a:lnTo>
                  <a:pt x="7099024" y="0"/>
                </a:lnTo>
                <a:lnTo>
                  <a:pt x="7099024" y="219424"/>
                </a:lnTo>
                <a:lnTo>
                  <a:pt x="0" y="2194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8" name="Freeform 18"/>
          <p:cNvSpPr/>
          <p:nvPr/>
        </p:nvSpPr>
        <p:spPr>
          <a:xfrm rot="3557059">
            <a:off x="5641381" y="-1229680"/>
            <a:ext cx="3802955" cy="4676349"/>
          </a:xfrm>
          <a:custGeom>
            <a:avLst/>
            <a:gdLst/>
            <a:ahLst/>
            <a:cxnLst/>
            <a:rect l="l" t="t" r="r" b="b"/>
            <a:pathLst>
              <a:path w="3802955" h="4676349">
                <a:moveTo>
                  <a:pt x="0" y="0"/>
                </a:moveTo>
                <a:lnTo>
                  <a:pt x="3802955" y="0"/>
                </a:lnTo>
                <a:lnTo>
                  <a:pt x="3802955" y="4676350"/>
                </a:lnTo>
                <a:lnTo>
                  <a:pt x="0" y="46763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817109" y="238865"/>
            <a:ext cx="6740440" cy="2215991"/>
          </a:xfrm>
          <a:prstGeom prst="rect">
            <a:avLst/>
          </a:prstGeom>
        </p:spPr>
        <p:txBody>
          <a:bodyPr wrap="square" lIns="0" tIns="0" rIns="0" bIns="0" rtlCol="0" anchor="t">
            <a:spAutoFit/>
          </a:bodyPr>
          <a:lstStyle/>
          <a:p>
            <a:pPr algn="l"/>
            <a:r>
              <a:rPr lang="en-US" sz="7200" b="1" spc="287" dirty="0">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03. </a:t>
            </a:r>
            <a:r>
              <a:rPr lang="en-US" sz="7200" b="1" spc="287" dirty="0" err="1">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Biểu</a:t>
            </a:r>
            <a:r>
              <a:rPr lang="en-US" sz="7200" b="1" spc="287" dirty="0">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 </a:t>
            </a:r>
            <a:r>
              <a:rPr lang="en-US" sz="7200" b="1" spc="287" dirty="0" err="1">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Đồ</a:t>
            </a:r>
            <a:r>
              <a:rPr lang="en-US" sz="7200" b="1" spc="287" dirty="0">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 </a:t>
            </a:r>
            <a:r>
              <a:rPr lang="en-US" sz="7200" b="1" spc="287" dirty="0" err="1">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Trực</a:t>
            </a:r>
            <a:r>
              <a:rPr lang="en-US" sz="7200" b="1" spc="287" dirty="0">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 Quan </a:t>
            </a:r>
            <a:r>
              <a:rPr lang="en-US" sz="7200" b="1" spc="287" dirty="0" err="1">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rPr>
              <a:t>Hóa</a:t>
            </a:r>
            <a:endParaRPr lang="en-US" sz="7200" b="1" spc="287" dirty="0">
              <a:solidFill>
                <a:srgbClr val="FFFBF2"/>
              </a:solidFill>
              <a:latin typeface="Calibri" panose="020F0502020204030204" pitchFamily="34" charset="0"/>
              <a:ea typeface="Calibri" panose="020F0502020204030204" pitchFamily="34" charset="0"/>
              <a:cs typeface="Calibri" panose="020F0502020204030204" pitchFamily="34" charset="0"/>
              <a:sym typeface="Sugo Display"/>
            </a:endParaRPr>
          </a:p>
        </p:txBody>
      </p:sp>
      <p:sp>
        <p:nvSpPr>
          <p:cNvPr id="21" name="TextBox 21"/>
          <p:cNvSpPr txBox="1"/>
          <p:nvPr/>
        </p:nvSpPr>
        <p:spPr>
          <a:xfrm>
            <a:off x="864740" y="3979065"/>
            <a:ext cx="5918907" cy="861774"/>
          </a:xfrm>
          <a:prstGeom prst="rect">
            <a:avLst/>
          </a:prstGeom>
        </p:spPr>
        <p:txBody>
          <a:bodyPr wrap="square" lIns="0" tIns="0" rIns="0" bIns="0" rtlCol="0" anchor="t">
            <a:spAutoFit/>
          </a:bodyPr>
          <a:lstStyle/>
          <a:p>
            <a:pPr algn="l"/>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đồ</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tương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quan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giữa</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sống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sót</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với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các</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đặc</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trưng</a:t>
            </a:r>
            <a:endParaRPr lang="en-US" sz="2800" b="1" dirty="0">
              <a:solidFill>
                <a:srgbClr val="402B2B"/>
              </a:solidFill>
              <a:ea typeface="Amiko Ultra-Bold"/>
              <a:cs typeface="Amiko Ultra-Bold"/>
              <a:sym typeface="Amiko Ultra-Bold"/>
            </a:endParaRPr>
          </a:p>
        </p:txBody>
      </p:sp>
      <p:sp>
        <p:nvSpPr>
          <p:cNvPr id="26" name="Freeform 26"/>
          <p:cNvSpPr/>
          <p:nvPr/>
        </p:nvSpPr>
        <p:spPr>
          <a:xfrm rot="-8281520">
            <a:off x="-219275" y="7386676"/>
            <a:ext cx="1142139" cy="2956995"/>
          </a:xfrm>
          <a:custGeom>
            <a:avLst/>
            <a:gdLst/>
            <a:ahLst/>
            <a:cxnLst/>
            <a:rect l="l" t="t" r="r" b="b"/>
            <a:pathLst>
              <a:path w="1142139" h="2956995">
                <a:moveTo>
                  <a:pt x="0" y="0"/>
                </a:moveTo>
                <a:lnTo>
                  <a:pt x="1142140" y="0"/>
                </a:lnTo>
                <a:lnTo>
                  <a:pt x="1142140" y="2956995"/>
                </a:lnTo>
                <a:lnTo>
                  <a:pt x="0" y="2956995"/>
                </a:lnTo>
                <a:lnTo>
                  <a:pt x="0" y="0"/>
                </a:lnTo>
                <a:close/>
              </a:path>
            </a:pathLst>
          </a:custGeom>
          <a:blipFill>
            <a:blip r:embed="rId13">
              <a:alphaModFix amt="88000"/>
            </a:blip>
            <a:stretch>
              <a:fillRect/>
            </a:stretch>
          </a:blipFill>
        </p:spPr>
      </p:sp>
      <p:sp>
        <p:nvSpPr>
          <p:cNvPr id="27" name="Freeform 27"/>
          <p:cNvSpPr/>
          <p:nvPr/>
        </p:nvSpPr>
        <p:spPr>
          <a:xfrm rot="9815928">
            <a:off x="9276132" y="-560334"/>
            <a:ext cx="1078271" cy="2791640"/>
          </a:xfrm>
          <a:custGeom>
            <a:avLst/>
            <a:gdLst/>
            <a:ahLst/>
            <a:cxnLst/>
            <a:rect l="l" t="t" r="r" b="b"/>
            <a:pathLst>
              <a:path w="1078271" h="2791640">
                <a:moveTo>
                  <a:pt x="0" y="0"/>
                </a:moveTo>
                <a:lnTo>
                  <a:pt x="1078271" y="0"/>
                </a:lnTo>
                <a:lnTo>
                  <a:pt x="1078271" y="2791640"/>
                </a:lnTo>
                <a:lnTo>
                  <a:pt x="0" y="2791640"/>
                </a:lnTo>
                <a:lnTo>
                  <a:pt x="0" y="0"/>
                </a:lnTo>
                <a:close/>
              </a:path>
            </a:pathLst>
          </a:custGeom>
          <a:blipFill>
            <a:blip r:embed="rId13">
              <a:alphaModFix amt="88000"/>
            </a:blip>
            <a:stretch>
              <a:fillRect/>
            </a:stretch>
          </a:blipFill>
        </p:spPr>
      </p:sp>
      <p:sp>
        <p:nvSpPr>
          <p:cNvPr id="28" name="Freeform 28"/>
          <p:cNvSpPr/>
          <p:nvPr/>
        </p:nvSpPr>
        <p:spPr>
          <a:xfrm rot="-3265068">
            <a:off x="-662749" y="9466722"/>
            <a:ext cx="2274498" cy="1546675"/>
          </a:xfrm>
          <a:custGeom>
            <a:avLst/>
            <a:gdLst/>
            <a:ahLst/>
            <a:cxnLst/>
            <a:rect l="l" t="t" r="r" b="b"/>
            <a:pathLst>
              <a:path w="2274498" h="1546675">
                <a:moveTo>
                  <a:pt x="0" y="0"/>
                </a:moveTo>
                <a:lnTo>
                  <a:pt x="2274499" y="0"/>
                </a:lnTo>
                <a:lnTo>
                  <a:pt x="2274499" y="1546675"/>
                </a:lnTo>
                <a:lnTo>
                  <a:pt x="0" y="1546675"/>
                </a:lnTo>
                <a:lnTo>
                  <a:pt x="0" y="0"/>
                </a:lnTo>
                <a:close/>
              </a:path>
            </a:pathLst>
          </a:custGeom>
          <a:blipFill>
            <a:blip r:embed="rId14">
              <a:alphaModFix amt="70000"/>
            </a:blip>
            <a:stretch>
              <a:fillRect l="-248721"/>
            </a:stretch>
          </a:blipFill>
        </p:spPr>
      </p:sp>
      <p:pic>
        <p:nvPicPr>
          <p:cNvPr id="29" name="Picture 28">
            <a:extLst>
              <a:ext uri="{FF2B5EF4-FFF2-40B4-BE49-F238E27FC236}">
                <a16:creationId xmlns:a16="http://schemas.microsoft.com/office/drawing/2014/main" id="{81DABDA2-28A5-4A7E-B9F2-99F72512F003}"/>
              </a:ext>
            </a:extLst>
          </p:cNvPr>
          <p:cNvPicPr/>
          <p:nvPr/>
        </p:nvPicPr>
        <p:blipFill>
          <a:blip r:embed="rId15"/>
          <a:stretch>
            <a:fillRect/>
          </a:stretch>
        </p:blipFill>
        <p:spPr>
          <a:xfrm>
            <a:off x="7587367" y="2409654"/>
            <a:ext cx="10249359" cy="6815378"/>
          </a:xfrm>
          <a:prstGeom prst="rect">
            <a:avLst/>
          </a:prstGeom>
        </p:spPr>
      </p:pic>
      <p:sp>
        <p:nvSpPr>
          <p:cNvPr id="30" name="TextBox 29">
            <a:extLst>
              <a:ext uri="{FF2B5EF4-FFF2-40B4-BE49-F238E27FC236}">
                <a16:creationId xmlns:a16="http://schemas.microsoft.com/office/drawing/2014/main" id="{F8B489A1-D3AD-4D09-9D04-6991AC2C29E6}"/>
              </a:ext>
            </a:extLst>
          </p:cNvPr>
          <p:cNvSpPr txBox="1"/>
          <p:nvPr/>
        </p:nvSpPr>
        <p:spPr>
          <a:xfrm>
            <a:off x="956180" y="5354078"/>
            <a:ext cx="6100601" cy="2137893"/>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Xét mối liên hệ giữa Sống sót (Survived) – Giới tính (Sex): phân bố khá chênh lệch, khả năng sống sót của nữ giới lên tới 80%, trong khi đó nam giới chỉ khoảng 12,5%</a:t>
            </a:r>
          </a:p>
        </p:txBody>
      </p:sp>
      <p:sp>
        <p:nvSpPr>
          <p:cNvPr id="31" name="TextBox 30">
            <a:extLst>
              <a:ext uri="{FF2B5EF4-FFF2-40B4-BE49-F238E27FC236}">
                <a16:creationId xmlns:a16="http://schemas.microsoft.com/office/drawing/2014/main" id="{FBF2255C-CEE0-4F7A-A238-0688DBE8081B}"/>
              </a:ext>
            </a:extLst>
          </p:cNvPr>
          <p:cNvSpPr txBox="1"/>
          <p:nvPr/>
        </p:nvSpPr>
        <p:spPr>
          <a:xfrm>
            <a:off x="864740" y="10489958"/>
            <a:ext cx="6100601" cy="2689326"/>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Sống sót – Cảng biển (Embarked): chỉ có cảng Cherbourg thì tỉ lệ sống và gặp nạn gần tương đương nhau, cảng Southampton chiếm số lượng hành khách lớn nhất nhưng tỉ lệ sống sót lại khá thấp, chỉ khoảng 30%  mà thôi</a:t>
            </a:r>
          </a:p>
        </p:txBody>
      </p:sp>
      <p:sp>
        <p:nvSpPr>
          <p:cNvPr id="32" name="TextBox 31">
            <a:extLst>
              <a:ext uri="{FF2B5EF4-FFF2-40B4-BE49-F238E27FC236}">
                <a16:creationId xmlns:a16="http://schemas.microsoft.com/office/drawing/2014/main" id="{72C2CE11-4BFD-4079-B277-A591C265FD92}"/>
              </a:ext>
            </a:extLst>
          </p:cNvPr>
          <p:cNvSpPr txBox="1"/>
          <p:nvPr/>
        </p:nvSpPr>
        <p:spPr>
          <a:xfrm>
            <a:off x="824983" y="13339175"/>
            <a:ext cx="6100601" cy="2689326"/>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Sống sót – Hạng vé (Pclass): Tỉ lệ sống sót ở hạng 1 khoảng 57%, cao hơn hẳn 2 hạng khác, hành khách hạng vé thứ 3 chiếm số lượng cao nhất trên tàu nhưng khả năng sống sót chỉ khoảng 28%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981642">
            <a:off x="12628720" y="-3063541"/>
            <a:ext cx="6988557" cy="5105374"/>
            <a:chOff x="0" y="0"/>
            <a:chExt cx="2679708" cy="1957616"/>
          </a:xfrm>
        </p:grpSpPr>
        <p:sp>
          <p:nvSpPr>
            <p:cNvPr id="4" name="Freeform 4"/>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grpSp>
        <p:nvGrpSpPr>
          <p:cNvPr id="5" name="Group 5"/>
          <p:cNvGrpSpPr/>
          <p:nvPr/>
        </p:nvGrpSpPr>
        <p:grpSpPr>
          <a:xfrm rot="1133140">
            <a:off x="-1256547" y="7888525"/>
            <a:ext cx="5173428" cy="3629577"/>
            <a:chOff x="0" y="0"/>
            <a:chExt cx="1983711" cy="1391733"/>
          </a:xfrm>
        </p:grpSpPr>
        <p:sp>
          <p:nvSpPr>
            <p:cNvPr id="6" name="Freeform 6"/>
            <p:cNvSpPr/>
            <p:nvPr/>
          </p:nvSpPr>
          <p:spPr>
            <a:xfrm>
              <a:off x="-2540" y="-2540"/>
              <a:ext cx="1986251" cy="1390759"/>
            </a:xfrm>
            <a:custGeom>
              <a:avLst/>
              <a:gdLst/>
              <a:ahLst/>
              <a:cxnLst/>
              <a:rect l="l" t="t" r="r" b="b"/>
              <a:pathLst>
                <a:path w="1986251" h="1390759">
                  <a:moveTo>
                    <a:pt x="1985190" y="1230850"/>
                  </a:moveTo>
                  <a:cubicBezTo>
                    <a:pt x="1984129" y="883795"/>
                    <a:pt x="1971400" y="414613"/>
                    <a:pt x="1971400" y="68436"/>
                  </a:cubicBezTo>
                  <a:cubicBezTo>
                    <a:pt x="1971400" y="63165"/>
                    <a:pt x="1972461" y="57893"/>
                    <a:pt x="1972461" y="53500"/>
                  </a:cubicBezTo>
                  <a:cubicBezTo>
                    <a:pt x="1971400" y="52621"/>
                    <a:pt x="1970339" y="52621"/>
                    <a:pt x="1969278" y="51743"/>
                  </a:cubicBezTo>
                  <a:cubicBezTo>
                    <a:pt x="1969278" y="51743"/>
                    <a:pt x="1968217" y="52621"/>
                    <a:pt x="1968217" y="53500"/>
                  </a:cubicBezTo>
                  <a:cubicBezTo>
                    <a:pt x="1966096" y="57893"/>
                    <a:pt x="1961853" y="57893"/>
                    <a:pt x="1957609" y="57893"/>
                  </a:cubicBezTo>
                  <a:cubicBezTo>
                    <a:pt x="1952305" y="57014"/>
                    <a:pt x="1947001" y="52621"/>
                    <a:pt x="1940636" y="54379"/>
                  </a:cubicBezTo>
                  <a:cubicBezTo>
                    <a:pt x="1938515" y="55257"/>
                    <a:pt x="1934272" y="53500"/>
                    <a:pt x="1933211" y="51743"/>
                  </a:cubicBezTo>
                  <a:cubicBezTo>
                    <a:pt x="1930028" y="48228"/>
                    <a:pt x="1925785" y="48228"/>
                    <a:pt x="1921542" y="49985"/>
                  </a:cubicBezTo>
                  <a:cubicBezTo>
                    <a:pt x="1919420" y="50864"/>
                    <a:pt x="1917299" y="49985"/>
                    <a:pt x="1915177" y="49985"/>
                  </a:cubicBezTo>
                  <a:cubicBezTo>
                    <a:pt x="1911995" y="49985"/>
                    <a:pt x="1907751" y="49107"/>
                    <a:pt x="1904569" y="48228"/>
                  </a:cubicBezTo>
                  <a:cubicBezTo>
                    <a:pt x="1903508" y="48228"/>
                    <a:pt x="1901386" y="47350"/>
                    <a:pt x="1900326" y="47350"/>
                  </a:cubicBezTo>
                  <a:cubicBezTo>
                    <a:pt x="1897143" y="46471"/>
                    <a:pt x="1893961" y="43835"/>
                    <a:pt x="1890778" y="47350"/>
                  </a:cubicBezTo>
                  <a:cubicBezTo>
                    <a:pt x="1890778" y="47350"/>
                    <a:pt x="1888657" y="47350"/>
                    <a:pt x="1887596" y="46471"/>
                  </a:cubicBezTo>
                  <a:cubicBezTo>
                    <a:pt x="1886535" y="44714"/>
                    <a:pt x="1885474" y="42078"/>
                    <a:pt x="1884414" y="40321"/>
                  </a:cubicBezTo>
                  <a:cubicBezTo>
                    <a:pt x="1882292" y="37685"/>
                    <a:pt x="1882292" y="33292"/>
                    <a:pt x="1879109" y="31534"/>
                  </a:cubicBezTo>
                  <a:cubicBezTo>
                    <a:pt x="1876988" y="30656"/>
                    <a:pt x="1875927" y="29777"/>
                    <a:pt x="1874866" y="28020"/>
                  </a:cubicBezTo>
                  <a:cubicBezTo>
                    <a:pt x="1874866" y="27141"/>
                    <a:pt x="1872745" y="26263"/>
                    <a:pt x="1872745" y="25384"/>
                  </a:cubicBezTo>
                  <a:lnTo>
                    <a:pt x="1869562" y="22748"/>
                  </a:lnTo>
                  <a:cubicBezTo>
                    <a:pt x="1868501" y="20991"/>
                    <a:pt x="1867441" y="18355"/>
                    <a:pt x="1865319" y="17477"/>
                  </a:cubicBezTo>
                  <a:cubicBezTo>
                    <a:pt x="1861076" y="14841"/>
                    <a:pt x="1860015" y="11326"/>
                    <a:pt x="1862136" y="6933"/>
                  </a:cubicBezTo>
                  <a:cubicBezTo>
                    <a:pt x="1858954" y="6054"/>
                    <a:pt x="1856832" y="4297"/>
                    <a:pt x="1853650" y="4297"/>
                  </a:cubicBezTo>
                  <a:cubicBezTo>
                    <a:pt x="1840920" y="5176"/>
                    <a:pt x="1827130" y="6933"/>
                    <a:pt x="1814400" y="7812"/>
                  </a:cubicBezTo>
                  <a:cubicBezTo>
                    <a:pt x="1812279" y="7812"/>
                    <a:pt x="1809096" y="8690"/>
                    <a:pt x="1808035" y="9569"/>
                  </a:cubicBezTo>
                  <a:cubicBezTo>
                    <a:pt x="1799549" y="13962"/>
                    <a:pt x="1791062" y="10448"/>
                    <a:pt x="1782576" y="9569"/>
                  </a:cubicBezTo>
                  <a:cubicBezTo>
                    <a:pt x="1776211" y="9569"/>
                    <a:pt x="1769846" y="6933"/>
                    <a:pt x="1763482" y="6054"/>
                  </a:cubicBezTo>
                  <a:cubicBezTo>
                    <a:pt x="1756056" y="5176"/>
                    <a:pt x="1749691" y="6054"/>
                    <a:pt x="1742265" y="5176"/>
                  </a:cubicBezTo>
                  <a:cubicBezTo>
                    <a:pt x="1741204" y="5176"/>
                    <a:pt x="1740144" y="4297"/>
                    <a:pt x="1739083" y="3419"/>
                  </a:cubicBezTo>
                  <a:cubicBezTo>
                    <a:pt x="1736961" y="0"/>
                    <a:pt x="1732718" y="1270"/>
                    <a:pt x="1730596" y="2540"/>
                  </a:cubicBezTo>
                  <a:cubicBezTo>
                    <a:pt x="1727414" y="4297"/>
                    <a:pt x="1726353" y="6933"/>
                    <a:pt x="1724231" y="9569"/>
                  </a:cubicBezTo>
                  <a:cubicBezTo>
                    <a:pt x="1718927" y="10448"/>
                    <a:pt x="1711502" y="11326"/>
                    <a:pt x="1706198" y="13962"/>
                  </a:cubicBezTo>
                  <a:cubicBezTo>
                    <a:pt x="1701954" y="15719"/>
                    <a:pt x="1699833" y="16598"/>
                    <a:pt x="1696651" y="14841"/>
                  </a:cubicBezTo>
                  <a:lnTo>
                    <a:pt x="1695590" y="15719"/>
                  </a:lnTo>
                  <a:cubicBezTo>
                    <a:pt x="1697711" y="17477"/>
                    <a:pt x="1698772" y="20112"/>
                    <a:pt x="1700894" y="21870"/>
                  </a:cubicBezTo>
                  <a:cubicBezTo>
                    <a:pt x="1697711" y="22748"/>
                    <a:pt x="1693468" y="24505"/>
                    <a:pt x="1691346" y="23627"/>
                  </a:cubicBezTo>
                  <a:cubicBezTo>
                    <a:pt x="1686042" y="22748"/>
                    <a:pt x="1683921" y="24505"/>
                    <a:pt x="1679678" y="26263"/>
                  </a:cubicBezTo>
                  <a:cubicBezTo>
                    <a:pt x="1675434" y="28899"/>
                    <a:pt x="1670130" y="30656"/>
                    <a:pt x="1665887" y="32413"/>
                  </a:cubicBezTo>
                  <a:cubicBezTo>
                    <a:pt x="1664826" y="32413"/>
                    <a:pt x="1663765" y="32413"/>
                    <a:pt x="1662705" y="31534"/>
                  </a:cubicBezTo>
                  <a:cubicBezTo>
                    <a:pt x="1661644" y="31534"/>
                    <a:pt x="1660583" y="30656"/>
                    <a:pt x="1660583" y="30656"/>
                  </a:cubicBezTo>
                  <a:cubicBezTo>
                    <a:pt x="1655279" y="32413"/>
                    <a:pt x="1649975" y="34170"/>
                    <a:pt x="1644671" y="32413"/>
                  </a:cubicBezTo>
                  <a:cubicBezTo>
                    <a:pt x="1643610" y="32413"/>
                    <a:pt x="1643610" y="33292"/>
                    <a:pt x="1642549" y="33292"/>
                  </a:cubicBezTo>
                  <a:cubicBezTo>
                    <a:pt x="1636184" y="35049"/>
                    <a:pt x="1631941" y="41199"/>
                    <a:pt x="1623455" y="41199"/>
                  </a:cubicBezTo>
                  <a:cubicBezTo>
                    <a:pt x="1617090" y="41199"/>
                    <a:pt x="1610725" y="45592"/>
                    <a:pt x="1604360" y="45592"/>
                  </a:cubicBezTo>
                  <a:cubicBezTo>
                    <a:pt x="1596934" y="46471"/>
                    <a:pt x="1590570" y="48228"/>
                    <a:pt x="1584205" y="50864"/>
                  </a:cubicBezTo>
                  <a:cubicBezTo>
                    <a:pt x="1582083" y="51743"/>
                    <a:pt x="1579962" y="51743"/>
                    <a:pt x="1578901" y="51743"/>
                  </a:cubicBezTo>
                  <a:cubicBezTo>
                    <a:pt x="1573597" y="49985"/>
                    <a:pt x="1570414" y="52621"/>
                    <a:pt x="1568293" y="55257"/>
                  </a:cubicBezTo>
                  <a:cubicBezTo>
                    <a:pt x="1562989" y="61407"/>
                    <a:pt x="1554502" y="63165"/>
                    <a:pt x="1547077" y="64922"/>
                  </a:cubicBezTo>
                  <a:cubicBezTo>
                    <a:pt x="1537529" y="66679"/>
                    <a:pt x="1527982" y="67558"/>
                    <a:pt x="1518435" y="68436"/>
                  </a:cubicBezTo>
                  <a:cubicBezTo>
                    <a:pt x="1517374" y="68436"/>
                    <a:pt x="1516313" y="71072"/>
                    <a:pt x="1514192" y="71951"/>
                  </a:cubicBezTo>
                  <a:cubicBezTo>
                    <a:pt x="1513131" y="71951"/>
                    <a:pt x="1512070" y="71072"/>
                    <a:pt x="1512070" y="71072"/>
                  </a:cubicBezTo>
                  <a:cubicBezTo>
                    <a:pt x="1506766" y="76344"/>
                    <a:pt x="1503583" y="84252"/>
                    <a:pt x="1492975" y="83373"/>
                  </a:cubicBezTo>
                  <a:lnTo>
                    <a:pt x="1491914" y="83373"/>
                  </a:lnTo>
                  <a:cubicBezTo>
                    <a:pt x="1483428" y="87766"/>
                    <a:pt x="1474942" y="86009"/>
                    <a:pt x="1467516" y="84252"/>
                  </a:cubicBezTo>
                  <a:cubicBezTo>
                    <a:pt x="1465394" y="84252"/>
                    <a:pt x="1462212" y="82494"/>
                    <a:pt x="1461151" y="80737"/>
                  </a:cubicBezTo>
                  <a:cubicBezTo>
                    <a:pt x="1457969" y="75465"/>
                    <a:pt x="1449482" y="73708"/>
                    <a:pt x="1443117" y="75465"/>
                  </a:cubicBezTo>
                  <a:cubicBezTo>
                    <a:pt x="1437813" y="77223"/>
                    <a:pt x="1432509" y="78101"/>
                    <a:pt x="1427205" y="79859"/>
                  </a:cubicBezTo>
                  <a:cubicBezTo>
                    <a:pt x="1418719" y="81616"/>
                    <a:pt x="1411293" y="82494"/>
                    <a:pt x="1402807" y="78980"/>
                  </a:cubicBezTo>
                  <a:cubicBezTo>
                    <a:pt x="1394320" y="75465"/>
                    <a:pt x="1387955" y="78101"/>
                    <a:pt x="1383712" y="86009"/>
                  </a:cubicBezTo>
                  <a:cubicBezTo>
                    <a:pt x="1380530" y="91281"/>
                    <a:pt x="1372043" y="92159"/>
                    <a:pt x="1366739" y="87766"/>
                  </a:cubicBezTo>
                  <a:cubicBezTo>
                    <a:pt x="1363557" y="85130"/>
                    <a:pt x="1361435" y="86009"/>
                    <a:pt x="1358253" y="87766"/>
                  </a:cubicBezTo>
                  <a:lnTo>
                    <a:pt x="1351888" y="93038"/>
                  </a:lnTo>
                  <a:cubicBezTo>
                    <a:pt x="1350827" y="93916"/>
                    <a:pt x="1348705" y="93916"/>
                    <a:pt x="1347645" y="93916"/>
                  </a:cubicBezTo>
                  <a:lnTo>
                    <a:pt x="1341280" y="93916"/>
                  </a:lnTo>
                  <a:cubicBezTo>
                    <a:pt x="1337037" y="93916"/>
                    <a:pt x="1332793" y="93038"/>
                    <a:pt x="1328550" y="92159"/>
                  </a:cubicBezTo>
                  <a:cubicBezTo>
                    <a:pt x="1323246" y="91281"/>
                    <a:pt x="1319003" y="88645"/>
                    <a:pt x="1313699" y="87766"/>
                  </a:cubicBezTo>
                  <a:cubicBezTo>
                    <a:pt x="1305212" y="86887"/>
                    <a:pt x="1303091" y="80737"/>
                    <a:pt x="1299908" y="76344"/>
                  </a:cubicBezTo>
                  <a:cubicBezTo>
                    <a:pt x="1297787" y="73708"/>
                    <a:pt x="1293543" y="70194"/>
                    <a:pt x="1289300" y="71072"/>
                  </a:cubicBezTo>
                  <a:cubicBezTo>
                    <a:pt x="1285057" y="72830"/>
                    <a:pt x="1280814" y="71072"/>
                    <a:pt x="1277631" y="70194"/>
                  </a:cubicBezTo>
                  <a:cubicBezTo>
                    <a:pt x="1276570" y="70194"/>
                    <a:pt x="1274449" y="69315"/>
                    <a:pt x="1273388" y="69315"/>
                  </a:cubicBezTo>
                  <a:cubicBezTo>
                    <a:pt x="1265962" y="67558"/>
                    <a:pt x="1260658" y="71072"/>
                    <a:pt x="1255354" y="75465"/>
                  </a:cubicBezTo>
                  <a:lnTo>
                    <a:pt x="1251111" y="78980"/>
                  </a:lnTo>
                  <a:cubicBezTo>
                    <a:pt x="1250050" y="79859"/>
                    <a:pt x="1250050" y="81616"/>
                    <a:pt x="1248989" y="82494"/>
                  </a:cubicBezTo>
                  <a:cubicBezTo>
                    <a:pt x="1242625" y="86887"/>
                    <a:pt x="1236260" y="85130"/>
                    <a:pt x="1228834" y="82494"/>
                  </a:cubicBezTo>
                  <a:cubicBezTo>
                    <a:pt x="1222469" y="79859"/>
                    <a:pt x="1215044" y="82494"/>
                    <a:pt x="1212922" y="87766"/>
                  </a:cubicBezTo>
                  <a:cubicBezTo>
                    <a:pt x="1211861" y="91281"/>
                    <a:pt x="1210800" y="93916"/>
                    <a:pt x="1205496" y="95674"/>
                  </a:cubicBezTo>
                  <a:cubicBezTo>
                    <a:pt x="1200192" y="98310"/>
                    <a:pt x="1193827" y="100067"/>
                    <a:pt x="1192767" y="106217"/>
                  </a:cubicBezTo>
                  <a:cubicBezTo>
                    <a:pt x="1192767" y="107096"/>
                    <a:pt x="1191706" y="107974"/>
                    <a:pt x="1190645" y="107974"/>
                  </a:cubicBezTo>
                  <a:cubicBezTo>
                    <a:pt x="1187463" y="108853"/>
                    <a:pt x="1185341" y="109732"/>
                    <a:pt x="1182159" y="110610"/>
                  </a:cubicBezTo>
                  <a:lnTo>
                    <a:pt x="1172611" y="110610"/>
                  </a:lnTo>
                  <a:cubicBezTo>
                    <a:pt x="1166246" y="109732"/>
                    <a:pt x="1159882" y="107974"/>
                    <a:pt x="1153517" y="107096"/>
                  </a:cubicBezTo>
                  <a:cubicBezTo>
                    <a:pt x="1146091" y="106217"/>
                    <a:pt x="1139726" y="109732"/>
                    <a:pt x="1132300" y="110610"/>
                  </a:cubicBezTo>
                  <a:lnTo>
                    <a:pt x="1131240" y="111489"/>
                  </a:lnTo>
                  <a:cubicBezTo>
                    <a:pt x="1129118" y="114125"/>
                    <a:pt x="1125936" y="113246"/>
                    <a:pt x="1123814" y="111489"/>
                  </a:cubicBezTo>
                  <a:cubicBezTo>
                    <a:pt x="1119571" y="107974"/>
                    <a:pt x="1112145" y="107096"/>
                    <a:pt x="1106841" y="108853"/>
                  </a:cubicBezTo>
                  <a:cubicBezTo>
                    <a:pt x="1100476" y="111489"/>
                    <a:pt x="1094111" y="113246"/>
                    <a:pt x="1087747" y="115003"/>
                  </a:cubicBezTo>
                  <a:cubicBezTo>
                    <a:pt x="1085625" y="115003"/>
                    <a:pt x="1083503" y="114125"/>
                    <a:pt x="1082443" y="114125"/>
                  </a:cubicBezTo>
                  <a:cubicBezTo>
                    <a:pt x="1080321" y="114125"/>
                    <a:pt x="1077139" y="113246"/>
                    <a:pt x="1076078" y="114125"/>
                  </a:cubicBezTo>
                  <a:cubicBezTo>
                    <a:pt x="1067591" y="119396"/>
                    <a:pt x="1059105" y="117639"/>
                    <a:pt x="1051679" y="114125"/>
                  </a:cubicBezTo>
                  <a:cubicBezTo>
                    <a:pt x="1047436" y="112367"/>
                    <a:pt x="1041071" y="110610"/>
                    <a:pt x="1038950" y="105338"/>
                  </a:cubicBezTo>
                  <a:cubicBezTo>
                    <a:pt x="1037889" y="101824"/>
                    <a:pt x="1033645" y="98310"/>
                    <a:pt x="1030463" y="95674"/>
                  </a:cubicBezTo>
                  <a:cubicBezTo>
                    <a:pt x="1025159" y="91281"/>
                    <a:pt x="1019855" y="85130"/>
                    <a:pt x="1010308" y="85130"/>
                  </a:cubicBezTo>
                  <a:cubicBezTo>
                    <a:pt x="1008186" y="85130"/>
                    <a:pt x="1006064" y="81616"/>
                    <a:pt x="1005004" y="82494"/>
                  </a:cubicBezTo>
                  <a:cubicBezTo>
                    <a:pt x="1000760" y="83373"/>
                    <a:pt x="1000760" y="81616"/>
                    <a:pt x="998639" y="79859"/>
                  </a:cubicBezTo>
                  <a:cubicBezTo>
                    <a:pt x="996517" y="78101"/>
                    <a:pt x="993335" y="76344"/>
                    <a:pt x="991213" y="73708"/>
                  </a:cubicBezTo>
                  <a:cubicBezTo>
                    <a:pt x="988031" y="70194"/>
                    <a:pt x="984848" y="65801"/>
                    <a:pt x="981666" y="62286"/>
                  </a:cubicBezTo>
                  <a:cubicBezTo>
                    <a:pt x="978483" y="58772"/>
                    <a:pt x="976362" y="54379"/>
                    <a:pt x="973179" y="50864"/>
                  </a:cubicBezTo>
                  <a:cubicBezTo>
                    <a:pt x="972119" y="49985"/>
                    <a:pt x="968936" y="49107"/>
                    <a:pt x="967875" y="49985"/>
                  </a:cubicBezTo>
                  <a:lnTo>
                    <a:pt x="955146" y="55257"/>
                  </a:lnTo>
                  <a:cubicBezTo>
                    <a:pt x="953024" y="56136"/>
                    <a:pt x="951963" y="57893"/>
                    <a:pt x="950902" y="59650"/>
                  </a:cubicBezTo>
                  <a:lnTo>
                    <a:pt x="949842" y="58772"/>
                  </a:lnTo>
                  <a:cubicBezTo>
                    <a:pt x="950902" y="56136"/>
                    <a:pt x="951963" y="53500"/>
                    <a:pt x="953024" y="52621"/>
                  </a:cubicBezTo>
                  <a:lnTo>
                    <a:pt x="940294" y="49985"/>
                  </a:lnTo>
                  <a:cubicBezTo>
                    <a:pt x="937112" y="49107"/>
                    <a:pt x="931808" y="49107"/>
                    <a:pt x="929686" y="49107"/>
                  </a:cubicBezTo>
                  <a:lnTo>
                    <a:pt x="912713" y="49107"/>
                  </a:lnTo>
                  <a:cubicBezTo>
                    <a:pt x="906348" y="49107"/>
                    <a:pt x="901044" y="48228"/>
                    <a:pt x="894680" y="49107"/>
                  </a:cubicBezTo>
                  <a:cubicBezTo>
                    <a:pt x="890436" y="49985"/>
                    <a:pt x="887254" y="48228"/>
                    <a:pt x="884071" y="46471"/>
                  </a:cubicBezTo>
                  <a:cubicBezTo>
                    <a:pt x="875585" y="41199"/>
                    <a:pt x="867099" y="35049"/>
                    <a:pt x="855430" y="37685"/>
                  </a:cubicBezTo>
                  <a:cubicBezTo>
                    <a:pt x="854369" y="37685"/>
                    <a:pt x="852247" y="36806"/>
                    <a:pt x="851186" y="35928"/>
                  </a:cubicBezTo>
                  <a:cubicBezTo>
                    <a:pt x="848004" y="35049"/>
                    <a:pt x="845882" y="33292"/>
                    <a:pt x="841639" y="31534"/>
                  </a:cubicBezTo>
                  <a:cubicBezTo>
                    <a:pt x="841639" y="34170"/>
                    <a:pt x="841639" y="35049"/>
                    <a:pt x="842700" y="36806"/>
                  </a:cubicBezTo>
                  <a:cubicBezTo>
                    <a:pt x="840578" y="38563"/>
                    <a:pt x="839517" y="37685"/>
                    <a:pt x="838457" y="36806"/>
                  </a:cubicBezTo>
                  <a:cubicBezTo>
                    <a:pt x="837396" y="37685"/>
                    <a:pt x="836335" y="39442"/>
                    <a:pt x="835274" y="39442"/>
                  </a:cubicBezTo>
                  <a:cubicBezTo>
                    <a:pt x="829970" y="41199"/>
                    <a:pt x="824666" y="42078"/>
                    <a:pt x="819362" y="43835"/>
                  </a:cubicBezTo>
                  <a:cubicBezTo>
                    <a:pt x="817241" y="44714"/>
                    <a:pt x="815119" y="45592"/>
                    <a:pt x="814058" y="46471"/>
                  </a:cubicBezTo>
                  <a:cubicBezTo>
                    <a:pt x="809815" y="49107"/>
                    <a:pt x="806632" y="53500"/>
                    <a:pt x="799207" y="52621"/>
                  </a:cubicBezTo>
                  <a:cubicBezTo>
                    <a:pt x="798146" y="52621"/>
                    <a:pt x="796024" y="54379"/>
                    <a:pt x="793903" y="54379"/>
                  </a:cubicBezTo>
                  <a:cubicBezTo>
                    <a:pt x="791781" y="55257"/>
                    <a:pt x="788599" y="55257"/>
                    <a:pt x="786477" y="56136"/>
                  </a:cubicBezTo>
                  <a:lnTo>
                    <a:pt x="784356" y="56136"/>
                  </a:lnTo>
                  <a:cubicBezTo>
                    <a:pt x="777991" y="57893"/>
                    <a:pt x="772687" y="59650"/>
                    <a:pt x="766322" y="60529"/>
                  </a:cubicBezTo>
                  <a:lnTo>
                    <a:pt x="762079" y="60529"/>
                  </a:lnTo>
                  <a:cubicBezTo>
                    <a:pt x="756774" y="60529"/>
                    <a:pt x="752531" y="59650"/>
                    <a:pt x="747227" y="59650"/>
                  </a:cubicBezTo>
                  <a:cubicBezTo>
                    <a:pt x="741923" y="59650"/>
                    <a:pt x="736619" y="61407"/>
                    <a:pt x="731315" y="61407"/>
                  </a:cubicBezTo>
                  <a:cubicBezTo>
                    <a:pt x="724950" y="61407"/>
                    <a:pt x="717525" y="61407"/>
                    <a:pt x="712221" y="57893"/>
                  </a:cubicBezTo>
                  <a:cubicBezTo>
                    <a:pt x="711160" y="57014"/>
                    <a:pt x="707977" y="57014"/>
                    <a:pt x="705856" y="57893"/>
                  </a:cubicBezTo>
                  <a:cubicBezTo>
                    <a:pt x="698430" y="58772"/>
                    <a:pt x="691004" y="59650"/>
                    <a:pt x="684640" y="61407"/>
                  </a:cubicBezTo>
                  <a:cubicBezTo>
                    <a:pt x="678275" y="63165"/>
                    <a:pt x="675092" y="61407"/>
                    <a:pt x="672971" y="57014"/>
                  </a:cubicBezTo>
                  <a:cubicBezTo>
                    <a:pt x="671910" y="55257"/>
                    <a:pt x="669788" y="53500"/>
                    <a:pt x="667667" y="51743"/>
                  </a:cubicBezTo>
                  <a:cubicBezTo>
                    <a:pt x="664484" y="49985"/>
                    <a:pt x="661302" y="47350"/>
                    <a:pt x="658119" y="47350"/>
                  </a:cubicBezTo>
                  <a:cubicBezTo>
                    <a:pt x="650694" y="47350"/>
                    <a:pt x="646450" y="43835"/>
                    <a:pt x="641146" y="41199"/>
                  </a:cubicBezTo>
                  <a:cubicBezTo>
                    <a:pt x="632660" y="36806"/>
                    <a:pt x="625234" y="31534"/>
                    <a:pt x="614626" y="32413"/>
                  </a:cubicBezTo>
                  <a:lnTo>
                    <a:pt x="614626" y="28020"/>
                  </a:lnTo>
                  <a:cubicBezTo>
                    <a:pt x="616748" y="28020"/>
                    <a:pt x="618869" y="28020"/>
                    <a:pt x="620991" y="27141"/>
                  </a:cubicBezTo>
                  <a:cubicBezTo>
                    <a:pt x="617809" y="25384"/>
                    <a:pt x="617809" y="22748"/>
                    <a:pt x="615687" y="20991"/>
                  </a:cubicBezTo>
                  <a:cubicBezTo>
                    <a:pt x="611444" y="18355"/>
                    <a:pt x="607201" y="17477"/>
                    <a:pt x="602957" y="15719"/>
                  </a:cubicBezTo>
                  <a:cubicBezTo>
                    <a:pt x="599775" y="14841"/>
                    <a:pt x="595532" y="14841"/>
                    <a:pt x="597653" y="19234"/>
                  </a:cubicBezTo>
                  <a:cubicBezTo>
                    <a:pt x="592349" y="20112"/>
                    <a:pt x="588106" y="20112"/>
                    <a:pt x="585984" y="21870"/>
                  </a:cubicBezTo>
                  <a:cubicBezTo>
                    <a:pt x="581741" y="24505"/>
                    <a:pt x="577498" y="22748"/>
                    <a:pt x="574316" y="20991"/>
                  </a:cubicBezTo>
                  <a:cubicBezTo>
                    <a:pt x="572194" y="20112"/>
                    <a:pt x="570072" y="19234"/>
                    <a:pt x="567951" y="20112"/>
                  </a:cubicBezTo>
                  <a:cubicBezTo>
                    <a:pt x="555221" y="25384"/>
                    <a:pt x="542491" y="22748"/>
                    <a:pt x="529762" y="22748"/>
                  </a:cubicBezTo>
                  <a:cubicBezTo>
                    <a:pt x="527640" y="22748"/>
                    <a:pt x="525518" y="21870"/>
                    <a:pt x="522336" y="21870"/>
                  </a:cubicBezTo>
                  <a:cubicBezTo>
                    <a:pt x="518093" y="20991"/>
                    <a:pt x="514910" y="19234"/>
                    <a:pt x="510667" y="18355"/>
                  </a:cubicBezTo>
                  <a:cubicBezTo>
                    <a:pt x="506424" y="17477"/>
                    <a:pt x="501120" y="16598"/>
                    <a:pt x="496876" y="15719"/>
                  </a:cubicBezTo>
                  <a:lnTo>
                    <a:pt x="493694" y="15719"/>
                  </a:lnTo>
                  <a:cubicBezTo>
                    <a:pt x="486268" y="15719"/>
                    <a:pt x="478843" y="16598"/>
                    <a:pt x="472478" y="16598"/>
                  </a:cubicBezTo>
                  <a:cubicBezTo>
                    <a:pt x="467174" y="16598"/>
                    <a:pt x="461870" y="14841"/>
                    <a:pt x="455505" y="13962"/>
                  </a:cubicBezTo>
                  <a:cubicBezTo>
                    <a:pt x="454444" y="6933"/>
                    <a:pt x="445958" y="8690"/>
                    <a:pt x="440654" y="5176"/>
                  </a:cubicBezTo>
                  <a:cubicBezTo>
                    <a:pt x="439593" y="4297"/>
                    <a:pt x="437471" y="5176"/>
                    <a:pt x="436410" y="5176"/>
                  </a:cubicBezTo>
                  <a:cubicBezTo>
                    <a:pt x="430046" y="4297"/>
                    <a:pt x="425802" y="6933"/>
                    <a:pt x="423681" y="11326"/>
                  </a:cubicBezTo>
                  <a:cubicBezTo>
                    <a:pt x="420498" y="15719"/>
                    <a:pt x="412012" y="17477"/>
                    <a:pt x="415194" y="24505"/>
                  </a:cubicBezTo>
                  <a:cubicBezTo>
                    <a:pt x="416255" y="25384"/>
                    <a:pt x="418377" y="26263"/>
                    <a:pt x="419438" y="28020"/>
                  </a:cubicBezTo>
                  <a:cubicBezTo>
                    <a:pt x="419438" y="30656"/>
                    <a:pt x="418377" y="32413"/>
                    <a:pt x="415194" y="31534"/>
                  </a:cubicBezTo>
                  <a:cubicBezTo>
                    <a:pt x="414133" y="31534"/>
                    <a:pt x="413073" y="33292"/>
                    <a:pt x="412012" y="34170"/>
                  </a:cubicBezTo>
                  <a:cubicBezTo>
                    <a:pt x="410951" y="35049"/>
                    <a:pt x="410951" y="36806"/>
                    <a:pt x="409890" y="36806"/>
                  </a:cubicBezTo>
                  <a:cubicBezTo>
                    <a:pt x="403525" y="38563"/>
                    <a:pt x="399282" y="42956"/>
                    <a:pt x="391856" y="42078"/>
                  </a:cubicBezTo>
                  <a:lnTo>
                    <a:pt x="389735" y="42078"/>
                  </a:lnTo>
                  <a:cubicBezTo>
                    <a:pt x="383370" y="46471"/>
                    <a:pt x="377005" y="45592"/>
                    <a:pt x="369580" y="44714"/>
                  </a:cubicBezTo>
                  <a:cubicBezTo>
                    <a:pt x="366397" y="43835"/>
                    <a:pt x="362154" y="44714"/>
                    <a:pt x="357911" y="44714"/>
                  </a:cubicBezTo>
                  <a:cubicBezTo>
                    <a:pt x="354728" y="44714"/>
                    <a:pt x="351546" y="44714"/>
                    <a:pt x="348363" y="42956"/>
                  </a:cubicBezTo>
                  <a:cubicBezTo>
                    <a:pt x="344120" y="41199"/>
                    <a:pt x="339877" y="38563"/>
                    <a:pt x="335634" y="36806"/>
                  </a:cubicBezTo>
                  <a:cubicBezTo>
                    <a:pt x="331390" y="35049"/>
                    <a:pt x="326086" y="35049"/>
                    <a:pt x="326086" y="28899"/>
                  </a:cubicBezTo>
                  <a:cubicBezTo>
                    <a:pt x="326086" y="28020"/>
                    <a:pt x="323965" y="27141"/>
                    <a:pt x="323965" y="26263"/>
                  </a:cubicBezTo>
                  <a:cubicBezTo>
                    <a:pt x="316539" y="31534"/>
                    <a:pt x="310174" y="35928"/>
                    <a:pt x="303809" y="40321"/>
                  </a:cubicBezTo>
                  <a:cubicBezTo>
                    <a:pt x="300627" y="42956"/>
                    <a:pt x="296384" y="46471"/>
                    <a:pt x="298505" y="50864"/>
                  </a:cubicBezTo>
                  <a:cubicBezTo>
                    <a:pt x="298505" y="51743"/>
                    <a:pt x="297445" y="52621"/>
                    <a:pt x="297445" y="53500"/>
                  </a:cubicBezTo>
                  <a:cubicBezTo>
                    <a:pt x="296384" y="55257"/>
                    <a:pt x="295323" y="57014"/>
                    <a:pt x="293201" y="57893"/>
                  </a:cubicBezTo>
                  <a:cubicBezTo>
                    <a:pt x="291080" y="60529"/>
                    <a:pt x="288958" y="63165"/>
                    <a:pt x="286837" y="66679"/>
                  </a:cubicBezTo>
                  <a:lnTo>
                    <a:pt x="280472" y="71951"/>
                  </a:lnTo>
                  <a:cubicBezTo>
                    <a:pt x="278350" y="74587"/>
                    <a:pt x="276228" y="77223"/>
                    <a:pt x="273046" y="78980"/>
                  </a:cubicBezTo>
                  <a:cubicBezTo>
                    <a:pt x="265620" y="84252"/>
                    <a:pt x="258195" y="89523"/>
                    <a:pt x="249708" y="94795"/>
                  </a:cubicBezTo>
                  <a:cubicBezTo>
                    <a:pt x="245465" y="98310"/>
                    <a:pt x="240161" y="100945"/>
                    <a:pt x="235918" y="104460"/>
                  </a:cubicBezTo>
                  <a:cubicBezTo>
                    <a:pt x="228492" y="109732"/>
                    <a:pt x="220006" y="114125"/>
                    <a:pt x="215762" y="122032"/>
                  </a:cubicBezTo>
                  <a:cubicBezTo>
                    <a:pt x="215762" y="122911"/>
                    <a:pt x="213641" y="123789"/>
                    <a:pt x="212580" y="124668"/>
                  </a:cubicBezTo>
                  <a:cubicBezTo>
                    <a:pt x="207276" y="128183"/>
                    <a:pt x="198789" y="128183"/>
                    <a:pt x="198789" y="135212"/>
                  </a:cubicBezTo>
                  <a:cubicBezTo>
                    <a:pt x="190303" y="135212"/>
                    <a:pt x="186060" y="140483"/>
                    <a:pt x="181817" y="144876"/>
                  </a:cubicBezTo>
                  <a:cubicBezTo>
                    <a:pt x="178634" y="148391"/>
                    <a:pt x="175452" y="152784"/>
                    <a:pt x="171208" y="155420"/>
                  </a:cubicBezTo>
                  <a:cubicBezTo>
                    <a:pt x="166965" y="157177"/>
                    <a:pt x="161661" y="156298"/>
                    <a:pt x="156357" y="156298"/>
                  </a:cubicBezTo>
                  <a:cubicBezTo>
                    <a:pt x="154235" y="156298"/>
                    <a:pt x="152114" y="156298"/>
                    <a:pt x="152114" y="157177"/>
                  </a:cubicBezTo>
                  <a:cubicBezTo>
                    <a:pt x="147871" y="160691"/>
                    <a:pt x="142567" y="163327"/>
                    <a:pt x="139384" y="167720"/>
                  </a:cubicBezTo>
                  <a:cubicBezTo>
                    <a:pt x="136202" y="172114"/>
                    <a:pt x="133019" y="174749"/>
                    <a:pt x="127715" y="175628"/>
                  </a:cubicBezTo>
                  <a:cubicBezTo>
                    <a:pt x="122411" y="176507"/>
                    <a:pt x="117107" y="180900"/>
                    <a:pt x="109682" y="178264"/>
                  </a:cubicBezTo>
                  <a:cubicBezTo>
                    <a:pt x="103317" y="176507"/>
                    <a:pt x="95891" y="178264"/>
                    <a:pt x="91648" y="174749"/>
                  </a:cubicBezTo>
                  <a:cubicBezTo>
                    <a:pt x="83161" y="175628"/>
                    <a:pt x="76796" y="177385"/>
                    <a:pt x="69371" y="178264"/>
                  </a:cubicBezTo>
                  <a:cubicBezTo>
                    <a:pt x="60884" y="180021"/>
                    <a:pt x="51337" y="179142"/>
                    <a:pt x="43911" y="184414"/>
                  </a:cubicBezTo>
                  <a:cubicBezTo>
                    <a:pt x="37547" y="188807"/>
                    <a:pt x="32243" y="193200"/>
                    <a:pt x="22695" y="192322"/>
                  </a:cubicBezTo>
                  <a:cubicBezTo>
                    <a:pt x="23756" y="197594"/>
                    <a:pt x="24817" y="201987"/>
                    <a:pt x="25878" y="207258"/>
                  </a:cubicBezTo>
                  <a:cubicBezTo>
                    <a:pt x="27999" y="221316"/>
                    <a:pt x="30121" y="235374"/>
                    <a:pt x="31182" y="249432"/>
                  </a:cubicBezTo>
                  <a:cubicBezTo>
                    <a:pt x="34364" y="267004"/>
                    <a:pt x="35425" y="283698"/>
                    <a:pt x="33303" y="300392"/>
                  </a:cubicBezTo>
                  <a:cubicBezTo>
                    <a:pt x="31182" y="324115"/>
                    <a:pt x="21634" y="1135959"/>
                    <a:pt x="12087" y="1157925"/>
                  </a:cubicBezTo>
                  <a:lnTo>
                    <a:pt x="2540" y="1176376"/>
                  </a:lnTo>
                  <a:cubicBezTo>
                    <a:pt x="0" y="1180769"/>
                    <a:pt x="3601" y="1183404"/>
                    <a:pt x="8905" y="1184283"/>
                  </a:cubicBezTo>
                  <a:cubicBezTo>
                    <a:pt x="15270" y="1185162"/>
                    <a:pt x="17391" y="1188676"/>
                    <a:pt x="19513" y="1193069"/>
                  </a:cubicBezTo>
                  <a:cubicBezTo>
                    <a:pt x="21634" y="1200098"/>
                    <a:pt x="18452" y="1207127"/>
                    <a:pt x="22695" y="1214156"/>
                  </a:cubicBezTo>
                  <a:cubicBezTo>
                    <a:pt x="24817" y="1217671"/>
                    <a:pt x="22695" y="1223821"/>
                    <a:pt x="21634" y="1229093"/>
                  </a:cubicBezTo>
                  <a:cubicBezTo>
                    <a:pt x="20574" y="1236122"/>
                    <a:pt x="22695" y="1243151"/>
                    <a:pt x="25878" y="1249301"/>
                  </a:cubicBezTo>
                  <a:cubicBezTo>
                    <a:pt x="33303" y="1259844"/>
                    <a:pt x="34364" y="1272145"/>
                    <a:pt x="34364" y="1283567"/>
                  </a:cubicBezTo>
                  <a:cubicBezTo>
                    <a:pt x="34364" y="1286203"/>
                    <a:pt x="35425" y="1288839"/>
                    <a:pt x="36486" y="1290596"/>
                  </a:cubicBezTo>
                  <a:cubicBezTo>
                    <a:pt x="38607" y="1292353"/>
                    <a:pt x="42851" y="1294110"/>
                    <a:pt x="47094" y="1294989"/>
                  </a:cubicBezTo>
                  <a:lnTo>
                    <a:pt x="72553" y="1305533"/>
                  </a:lnTo>
                  <a:cubicBezTo>
                    <a:pt x="84222" y="1310804"/>
                    <a:pt x="93769" y="1309926"/>
                    <a:pt x="104378" y="1303775"/>
                  </a:cubicBezTo>
                  <a:cubicBezTo>
                    <a:pt x="105438" y="1302897"/>
                    <a:pt x="108621" y="1302018"/>
                    <a:pt x="109682" y="1302018"/>
                  </a:cubicBezTo>
                  <a:cubicBezTo>
                    <a:pt x="117107" y="1302897"/>
                    <a:pt x="124533" y="1302897"/>
                    <a:pt x="130898" y="1308168"/>
                  </a:cubicBezTo>
                  <a:cubicBezTo>
                    <a:pt x="138323" y="1313440"/>
                    <a:pt x="148931" y="1316955"/>
                    <a:pt x="157418" y="1321348"/>
                  </a:cubicBezTo>
                  <a:cubicBezTo>
                    <a:pt x="162722" y="1323983"/>
                    <a:pt x="169087" y="1327498"/>
                    <a:pt x="172269" y="1331012"/>
                  </a:cubicBezTo>
                  <a:cubicBezTo>
                    <a:pt x="174391" y="1332770"/>
                    <a:pt x="176512" y="1334527"/>
                    <a:pt x="178634" y="1335406"/>
                  </a:cubicBezTo>
                  <a:cubicBezTo>
                    <a:pt x="190303" y="1338920"/>
                    <a:pt x="196668" y="1347706"/>
                    <a:pt x="204093" y="1354735"/>
                  </a:cubicBezTo>
                  <a:cubicBezTo>
                    <a:pt x="210458" y="1360886"/>
                    <a:pt x="218945" y="1364400"/>
                    <a:pt x="228492" y="1365279"/>
                  </a:cubicBezTo>
                  <a:cubicBezTo>
                    <a:pt x="239100" y="1367036"/>
                    <a:pt x="249708" y="1367915"/>
                    <a:pt x="260316" y="1369672"/>
                  </a:cubicBezTo>
                  <a:cubicBezTo>
                    <a:pt x="264560" y="1370550"/>
                    <a:pt x="269864" y="1371429"/>
                    <a:pt x="274107" y="1373186"/>
                  </a:cubicBezTo>
                  <a:cubicBezTo>
                    <a:pt x="279411" y="1374943"/>
                    <a:pt x="284715" y="1374943"/>
                    <a:pt x="288958" y="1377579"/>
                  </a:cubicBezTo>
                  <a:cubicBezTo>
                    <a:pt x="295323" y="1381972"/>
                    <a:pt x="301688" y="1384608"/>
                    <a:pt x="310174" y="1382851"/>
                  </a:cubicBezTo>
                  <a:cubicBezTo>
                    <a:pt x="313357" y="1381972"/>
                    <a:pt x="317600" y="1383730"/>
                    <a:pt x="320782" y="1384608"/>
                  </a:cubicBezTo>
                  <a:cubicBezTo>
                    <a:pt x="321843" y="1384608"/>
                    <a:pt x="322904" y="1385487"/>
                    <a:pt x="323965" y="1385487"/>
                  </a:cubicBezTo>
                  <a:cubicBezTo>
                    <a:pt x="335634" y="1386366"/>
                    <a:pt x="346242" y="1384608"/>
                    <a:pt x="356850" y="1382851"/>
                  </a:cubicBezTo>
                  <a:cubicBezTo>
                    <a:pt x="361093" y="1381972"/>
                    <a:pt x="365336" y="1381094"/>
                    <a:pt x="369580" y="1379337"/>
                  </a:cubicBezTo>
                  <a:cubicBezTo>
                    <a:pt x="381248" y="1374943"/>
                    <a:pt x="392917" y="1370550"/>
                    <a:pt x="403525" y="1365279"/>
                  </a:cubicBezTo>
                  <a:cubicBezTo>
                    <a:pt x="410951" y="1361764"/>
                    <a:pt x="418377" y="1358250"/>
                    <a:pt x="426863" y="1361764"/>
                  </a:cubicBezTo>
                  <a:lnTo>
                    <a:pt x="431106" y="1361764"/>
                  </a:lnTo>
                  <a:cubicBezTo>
                    <a:pt x="438532" y="1361764"/>
                    <a:pt x="445958" y="1360886"/>
                    <a:pt x="452323" y="1360007"/>
                  </a:cubicBezTo>
                  <a:cubicBezTo>
                    <a:pt x="453383" y="1360007"/>
                    <a:pt x="455505" y="1360007"/>
                    <a:pt x="455505" y="1359128"/>
                  </a:cubicBezTo>
                  <a:cubicBezTo>
                    <a:pt x="458687" y="1355614"/>
                    <a:pt x="463991" y="1355614"/>
                    <a:pt x="469295" y="1354735"/>
                  </a:cubicBezTo>
                  <a:cubicBezTo>
                    <a:pt x="477782" y="1353857"/>
                    <a:pt x="486268" y="1353857"/>
                    <a:pt x="492633" y="1349464"/>
                  </a:cubicBezTo>
                  <a:cubicBezTo>
                    <a:pt x="498998" y="1345949"/>
                    <a:pt x="505363" y="1345070"/>
                    <a:pt x="512789" y="1344192"/>
                  </a:cubicBezTo>
                  <a:cubicBezTo>
                    <a:pt x="513849" y="1344192"/>
                    <a:pt x="515971" y="1343313"/>
                    <a:pt x="517032" y="1343313"/>
                  </a:cubicBezTo>
                  <a:cubicBezTo>
                    <a:pt x="522336" y="1342435"/>
                    <a:pt x="527640" y="1339799"/>
                    <a:pt x="531883" y="1340677"/>
                  </a:cubicBezTo>
                  <a:cubicBezTo>
                    <a:pt x="541430" y="1342435"/>
                    <a:pt x="545674" y="1339799"/>
                    <a:pt x="552038" y="1332770"/>
                  </a:cubicBezTo>
                  <a:cubicBezTo>
                    <a:pt x="553099" y="1331012"/>
                    <a:pt x="556282" y="1330134"/>
                    <a:pt x="558403" y="1329255"/>
                  </a:cubicBezTo>
                  <a:cubicBezTo>
                    <a:pt x="563707" y="1328377"/>
                    <a:pt x="569011" y="1329255"/>
                    <a:pt x="574316" y="1328377"/>
                  </a:cubicBezTo>
                  <a:cubicBezTo>
                    <a:pt x="577498" y="1328377"/>
                    <a:pt x="580680" y="1325741"/>
                    <a:pt x="582802" y="1325741"/>
                  </a:cubicBezTo>
                  <a:cubicBezTo>
                    <a:pt x="591288" y="1326619"/>
                    <a:pt x="600836" y="1323983"/>
                    <a:pt x="608261" y="1328377"/>
                  </a:cubicBezTo>
                  <a:cubicBezTo>
                    <a:pt x="609322" y="1329255"/>
                    <a:pt x="611444" y="1329255"/>
                    <a:pt x="613565" y="1329255"/>
                  </a:cubicBezTo>
                  <a:cubicBezTo>
                    <a:pt x="627356" y="1330134"/>
                    <a:pt x="639025" y="1333648"/>
                    <a:pt x="648572" y="1340677"/>
                  </a:cubicBezTo>
                  <a:cubicBezTo>
                    <a:pt x="651754" y="1343313"/>
                    <a:pt x="655998" y="1345070"/>
                    <a:pt x="659180" y="1346828"/>
                  </a:cubicBezTo>
                  <a:cubicBezTo>
                    <a:pt x="662363" y="1348585"/>
                    <a:pt x="666606" y="1348585"/>
                    <a:pt x="669788" y="1349464"/>
                  </a:cubicBezTo>
                  <a:cubicBezTo>
                    <a:pt x="672971" y="1350342"/>
                    <a:pt x="675092" y="1351221"/>
                    <a:pt x="678275" y="1351221"/>
                  </a:cubicBezTo>
                  <a:cubicBezTo>
                    <a:pt x="683579" y="1351221"/>
                    <a:pt x="687822" y="1352978"/>
                    <a:pt x="691004" y="1356493"/>
                  </a:cubicBezTo>
                  <a:cubicBezTo>
                    <a:pt x="692065" y="1357371"/>
                    <a:pt x="693126" y="1358250"/>
                    <a:pt x="694187" y="1360007"/>
                  </a:cubicBezTo>
                  <a:cubicBezTo>
                    <a:pt x="693126" y="1362643"/>
                    <a:pt x="699491" y="1369672"/>
                    <a:pt x="703734" y="1369672"/>
                  </a:cubicBezTo>
                  <a:cubicBezTo>
                    <a:pt x="711160" y="1369672"/>
                    <a:pt x="718585" y="1371429"/>
                    <a:pt x="724950" y="1375822"/>
                  </a:cubicBezTo>
                  <a:cubicBezTo>
                    <a:pt x="726011" y="1376701"/>
                    <a:pt x="728133" y="1376701"/>
                    <a:pt x="730254" y="1375822"/>
                  </a:cubicBezTo>
                  <a:cubicBezTo>
                    <a:pt x="733437" y="1374943"/>
                    <a:pt x="735558" y="1374943"/>
                    <a:pt x="737680" y="1377579"/>
                  </a:cubicBezTo>
                  <a:cubicBezTo>
                    <a:pt x="738741" y="1378458"/>
                    <a:pt x="742984" y="1378458"/>
                    <a:pt x="745106" y="1378458"/>
                  </a:cubicBezTo>
                  <a:cubicBezTo>
                    <a:pt x="750410" y="1378458"/>
                    <a:pt x="756774" y="1377579"/>
                    <a:pt x="762079" y="1378458"/>
                  </a:cubicBezTo>
                  <a:cubicBezTo>
                    <a:pt x="771626" y="1379337"/>
                    <a:pt x="780112" y="1380215"/>
                    <a:pt x="789660" y="1381972"/>
                  </a:cubicBezTo>
                  <a:cubicBezTo>
                    <a:pt x="791781" y="1381972"/>
                    <a:pt x="793903" y="1382851"/>
                    <a:pt x="794964" y="1383730"/>
                  </a:cubicBezTo>
                  <a:cubicBezTo>
                    <a:pt x="797085" y="1388123"/>
                    <a:pt x="802389" y="1388123"/>
                    <a:pt x="805572" y="1389001"/>
                  </a:cubicBezTo>
                  <a:cubicBezTo>
                    <a:pt x="808754" y="1389880"/>
                    <a:pt x="812997" y="1390759"/>
                    <a:pt x="815119" y="1390759"/>
                  </a:cubicBezTo>
                  <a:cubicBezTo>
                    <a:pt x="816180" y="1389880"/>
                    <a:pt x="818301" y="1389001"/>
                    <a:pt x="820423" y="1387244"/>
                  </a:cubicBezTo>
                  <a:cubicBezTo>
                    <a:pt x="816180" y="1387244"/>
                    <a:pt x="814058" y="1388123"/>
                    <a:pt x="811937" y="1388123"/>
                  </a:cubicBezTo>
                  <a:cubicBezTo>
                    <a:pt x="816180" y="1383730"/>
                    <a:pt x="820423" y="1382851"/>
                    <a:pt x="825727" y="1385487"/>
                  </a:cubicBezTo>
                  <a:cubicBezTo>
                    <a:pt x="832092" y="1389880"/>
                    <a:pt x="837396" y="1389880"/>
                    <a:pt x="844822" y="1385487"/>
                  </a:cubicBezTo>
                  <a:lnTo>
                    <a:pt x="851186" y="1382851"/>
                  </a:lnTo>
                  <a:lnTo>
                    <a:pt x="851186" y="1378458"/>
                  </a:lnTo>
                  <a:cubicBezTo>
                    <a:pt x="854369" y="1379337"/>
                    <a:pt x="857551" y="1381094"/>
                    <a:pt x="859673" y="1381094"/>
                  </a:cubicBezTo>
                  <a:cubicBezTo>
                    <a:pt x="866038" y="1378458"/>
                    <a:pt x="872403" y="1375822"/>
                    <a:pt x="877707" y="1372308"/>
                  </a:cubicBezTo>
                  <a:cubicBezTo>
                    <a:pt x="884071" y="1368793"/>
                    <a:pt x="889376" y="1364400"/>
                    <a:pt x="894680" y="1360886"/>
                  </a:cubicBezTo>
                  <a:cubicBezTo>
                    <a:pt x="895740" y="1360886"/>
                    <a:pt x="895740" y="1360007"/>
                    <a:pt x="896801" y="1360007"/>
                  </a:cubicBezTo>
                  <a:cubicBezTo>
                    <a:pt x="904227" y="1358250"/>
                    <a:pt x="910592" y="1357371"/>
                    <a:pt x="918017" y="1355614"/>
                  </a:cubicBezTo>
                  <a:cubicBezTo>
                    <a:pt x="922261" y="1354735"/>
                    <a:pt x="925443" y="1352978"/>
                    <a:pt x="929686" y="1352099"/>
                  </a:cubicBezTo>
                  <a:cubicBezTo>
                    <a:pt x="932869" y="1351221"/>
                    <a:pt x="934990" y="1351221"/>
                    <a:pt x="938173" y="1350342"/>
                  </a:cubicBezTo>
                  <a:lnTo>
                    <a:pt x="948781" y="1350342"/>
                  </a:lnTo>
                  <a:cubicBezTo>
                    <a:pt x="950902" y="1350342"/>
                    <a:pt x="954085" y="1350342"/>
                    <a:pt x="956206" y="1349464"/>
                  </a:cubicBezTo>
                  <a:cubicBezTo>
                    <a:pt x="957267" y="1347706"/>
                    <a:pt x="959389" y="1345070"/>
                    <a:pt x="960450" y="1345070"/>
                  </a:cubicBezTo>
                  <a:cubicBezTo>
                    <a:pt x="963632" y="1345070"/>
                    <a:pt x="965754" y="1346828"/>
                    <a:pt x="968936" y="1347706"/>
                  </a:cubicBezTo>
                  <a:cubicBezTo>
                    <a:pt x="969997" y="1347706"/>
                    <a:pt x="969997" y="1348585"/>
                    <a:pt x="969997" y="1349464"/>
                  </a:cubicBezTo>
                  <a:cubicBezTo>
                    <a:pt x="974240" y="1352978"/>
                    <a:pt x="977423" y="1357371"/>
                    <a:pt x="981666" y="1360886"/>
                  </a:cubicBezTo>
                  <a:cubicBezTo>
                    <a:pt x="986970" y="1365279"/>
                    <a:pt x="992274" y="1365279"/>
                    <a:pt x="995456" y="1362643"/>
                  </a:cubicBezTo>
                  <a:cubicBezTo>
                    <a:pt x="1000760" y="1359128"/>
                    <a:pt x="1005004" y="1356493"/>
                    <a:pt x="1012429" y="1358250"/>
                  </a:cubicBezTo>
                  <a:cubicBezTo>
                    <a:pt x="1013490" y="1358250"/>
                    <a:pt x="1015612" y="1359128"/>
                    <a:pt x="1016672" y="1358250"/>
                  </a:cubicBezTo>
                  <a:cubicBezTo>
                    <a:pt x="1021977" y="1356493"/>
                    <a:pt x="1028341" y="1354735"/>
                    <a:pt x="1033645" y="1352099"/>
                  </a:cubicBezTo>
                  <a:cubicBezTo>
                    <a:pt x="1036828" y="1351221"/>
                    <a:pt x="1041071" y="1351221"/>
                    <a:pt x="1042132" y="1349464"/>
                  </a:cubicBezTo>
                  <a:cubicBezTo>
                    <a:pt x="1045314" y="1344192"/>
                    <a:pt x="1050618" y="1341556"/>
                    <a:pt x="1055922" y="1338041"/>
                  </a:cubicBezTo>
                  <a:cubicBezTo>
                    <a:pt x="1059105" y="1335406"/>
                    <a:pt x="1062287" y="1331891"/>
                    <a:pt x="1065470" y="1331012"/>
                  </a:cubicBezTo>
                  <a:cubicBezTo>
                    <a:pt x="1072895" y="1329255"/>
                    <a:pt x="1078199" y="1323983"/>
                    <a:pt x="1084564" y="1320469"/>
                  </a:cubicBezTo>
                  <a:cubicBezTo>
                    <a:pt x="1089868" y="1317833"/>
                    <a:pt x="1093051" y="1312562"/>
                    <a:pt x="1098355" y="1311683"/>
                  </a:cubicBezTo>
                  <a:cubicBezTo>
                    <a:pt x="1106841" y="1309926"/>
                    <a:pt x="1113206" y="1305533"/>
                    <a:pt x="1120632" y="1301140"/>
                  </a:cubicBezTo>
                  <a:cubicBezTo>
                    <a:pt x="1124875" y="1298504"/>
                    <a:pt x="1130179" y="1296746"/>
                    <a:pt x="1135483" y="1297625"/>
                  </a:cubicBezTo>
                  <a:cubicBezTo>
                    <a:pt x="1138665" y="1298504"/>
                    <a:pt x="1142909" y="1297625"/>
                    <a:pt x="1145030" y="1296746"/>
                  </a:cubicBezTo>
                  <a:cubicBezTo>
                    <a:pt x="1149273" y="1294989"/>
                    <a:pt x="1153517" y="1292353"/>
                    <a:pt x="1157760" y="1290596"/>
                  </a:cubicBezTo>
                  <a:cubicBezTo>
                    <a:pt x="1160942" y="1288839"/>
                    <a:pt x="1164125" y="1287082"/>
                    <a:pt x="1167307" y="1287082"/>
                  </a:cubicBezTo>
                  <a:cubicBezTo>
                    <a:pt x="1177915" y="1286203"/>
                    <a:pt x="1186402" y="1284446"/>
                    <a:pt x="1191706" y="1275659"/>
                  </a:cubicBezTo>
                  <a:cubicBezTo>
                    <a:pt x="1193827" y="1272145"/>
                    <a:pt x="1204436" y="1267752"/>
                    <a:pt x="1208679" y="1269509"/>
                  </a:cubicBezTo>
                  <a:cubicBezTo>
                    <a:pt x="1216104" y="1272145"/>
                    <a:pt x="1221408" y="1270388"/>
                    <a:pt x="1225652" y="1265116"/>
                  </a:cubicBezTo>
                  <a:cubicBezTo>
                    <a:pt x="1228834" y="1262480"/>
                    <a:pt x="1233077" y="1263359"/>
                    <a:pt x="1236260" y="1265116"/>
                  </a:cubicBezTo>
                  <a:cubicBezTo>
                    <a:pt x="1238381" y="1266873"/>
                    <a:pt x="1240503" y="1267752"/>
                    <a:pt x="1242625" y="1267752"/>
                  </a:cubicBezTo>
                  <a:cubicBezTo>
                    <a:pt x="1250050" y="1268631"/>
                    <a:pt x="1258537" y="1267752"/>
                    <a:pt x="1265962" y="1268631"/>
                  </a:cubicBezTo>
                  <a:cubicBezTo>
                    <a:pt x="1272327" y="1269509"/>
                    <a:pt x="1278692" y="1267752"/>
                    <a:pt x="1282935" y="1264238"/>
                  </a:cubicBezTo>
                  <a:cubicBezTo>
                    <a:pt x="1287179" y="1260723"/>
                    <a:pt x="1290361" y="1260723"/>
                    <a:pt x="1296726" y="1262480"/>
                  </a:cubicBezTo>
                  <a:cubicBezTo>
                    <a:pt x="1302030" y="1264238"/>
                    <a:pt x="1306273" y="1268631"/>
                    <a:pt x="1313699" y="1267752"/>
                  </a:cubicBezTo>
                  <a:cubicBezTo>
                    <a:pt x="1320064" y="1266873"/>
                    <a:pt x="1327489" y="1269509"/>
                    <a:pt x="1334915" y="1266873"/>
                  </a:cubicBezTo>
                  <a:lnTo>
                    <a:pt x="1339158" y="1266873"/>
                  </a:lnTo>
                  <a:cubicBezTo>
                    <a:pt x="1345523" y="1268631"/>
                    <a:pt x="1351888" y="1269509"/>
                    <a:pt x="1357192" y="1273902"/>
                  </a:cubicBezTo>
                  <a:cubicBezTo>
                    <a:pt x="1363557" y="1278295"/>
                    <a:pt x="1364618" y="1245786"/>
                    <a:pt x="1370982" y="1249301"/>
                  </a:cubicBezTo>
                  <a:cubicBezTo>
                    <a:pt x="1380530" y="1254573"/>
                    <a:pt x="1378408" y="1249301"/>
                    <a:pt x="1387955" y="1253694"/>
                  </a:cubicBezTo>
                  <a:cubicBezTo>
                    <a:pt x="1395381" y="1256330"/>
                    <a:pt x="1392199" y="1246665"/>
                    <a:pt x="1400685" y="1248422"/>
                  </a:cubicBezTo>
                  <a:cubicBezTo>
                    <a:pt x="1401746" y="1248422"/>
                    <a:pt x="1414476" y="1255451"/>
                    <a:pt x="1414476" y="1254573"/>
                  </a:cubicBezTo>
                  <a:cubicBezTo>
                    <a:pt x="1419780" y="1251937"/>
                    <a:pt x="1425084" y="1225578"/>
                    <a:pt x="1430388" y="1226457"/>
                  </a:cubicBezTo>
                  <a:cubicBezTo>
                    <a:pt x="1440996" y="1229093"/>
                    <a:pt x="1450543" y="1227335"/>
                    <a:pt x="1460090" y="1223821"/>
                  </a:cubicBezTo>
                  <a:cubicBezTo>
                    <a:pt x="1465394" y="1222064"/>
                    <a:pt x="1473881" y="1215913"/>
                    <a:pt x="1478124" y="1218549"/>
                  </a:cubicBezTo>
                  <a:cubicBezTo>
                    <a:pt x="1485550" y="1222942"/>
                    <a:pt x="1492975" y="1224700"/>
                    <a:pt x="1501462" y="1225578"/>
                  </a:cubicBezTo>
                  <a:cubicBezTo>
                    <a:pt x="1502523" y="1225578"/>
                    <a:pt x="1503583" y="1226457"/>
                    <a:pt x="1504644" y="1227335"/>
                  </a:cubicBezTo>
                  <a:cubicBezTo>
                    <a:pt x="1507827" y="1230850"/>
                    <a:pt x="1522678" y="1221185"/>
                    <a:pt x="1525860" y="1224700"/>
                  </a:cubicBezTo>
                  <a:cubicBezTo>
                    <a:pt x="1530104" y="1229971"/>
                    <a:pt x="1534347" y="1235243"/>
                    <a:pt x="1538590" y="1239636"/>
                  </a:cubicBezTo>
                  <a:cubicBezTo>
                    <a:pt x="1540712" y="1241393"/>
                    <a:pt x="1543894" y="1242272"/>
                    <a:pt x="1544955" y="1244029"/>
                  </a:cubicBezTo>
                  <a:cubicBezTo>
                    <a:pt x="1546016" y="1248422"/>
                    <a:pt x="1548137" y="1250180"/>
                    <a:pt x="1553441" y="1250180"/>
                  </a:cubicBezTo>
                  <a:cubicBezTo>
                    <a:pt x="1556624" y="1250180"/>
                    <a:pt x="1559806" y="1251058"/>
                    <a:pt x="1561928" y="1252815"/>
                  </a:cubicBezTo>
                  <a:cubicBezTo>
                    <a:pt x="1567232" y="1255451"/>
                    <a:pt x="1571475" y="1258087"/>
                    <a:pt x="1575718" y="1260723"/>
                  </a:cubicBezTo>
                  <a:cubicBezTo>
                    <a:pt x="1581022" y="1263359"/>
                    <a:pt x="1586326" y="1265995"/>
                    <a:pt x="1588448" y="1270388"/>
                  </a:cubicBezTo>
                  <a:cubicBezTo>
                    <a:pt x="1589509" y="1272145"/>
                    <a:pt x="1590570" y="1273024"/>
                    <a:pt x="1591630" y="1273902"/>
                  </a:cubicBezTo>
                  <a:cubicBezTo>
                    <a:pt x="1595874" y="1277417"/>
                    <a:pt x="1600117" y="1280053"/>
                    <a:pt x="1604360" y="1283567"/>
                  </a:cubicBezTo>
                  <a:cubicBezTo>
                    <a:pt x="1610725" y="1287960"/>
                    <a:pt x="1616029" y="1293232"/>
                    <a:pt x="1622394" y="1297625"/>
                  </a:cubicBezTo>
                  <a:cubicBezTo>
                    <a:pt x="1624516" y="1298504"/>
                    <a:pt x="1626637" y="1300261"/>
                    <a:pt x="1628759" y="1301140"/>
                  </a:cubicBezTo>
                  <a:cubicBezTo>
                    <a:pt x="1633002" y="1302897"/>
                    <a:pt x="1637245" y="1304654"/>
                    <a:pt x="1640428" y="1307290"/>
                  </a:cubicBezTo>
                  <a:cubicBezTo>
                    <a:pt x="1643610" y="1309926"/>
                    <a:pt x="1658461" y="1294110"/>
                    <a:pt x="1660583" y="1297625"/>
                  </a:cubicBezTo>
                  <a:cubicBezTo>
                    <a:pt x="1660583" y="1298504"/>
                    <a:pt x="1661644" y="1298504"/>
                    <a:pt x="1662705" y="1298504"/>
                  </a:cubicBezTo>
                  <a:cubicBezTo>
                    <a:pt x="1669069" y="1302897"/>
                    <a:pt x="1675434" y="1301140"/>
                    <a:pt x="1681799" y="1299382"/>
                  </a:cubicBezTo>
                  <a:cubicBezTo>
                    <a:pt x="1683921" y="1298504"/>
                    <a:pt x="1686042" y="1297625"/>
                    <a:pt x="1687103" y="1298504"/>
                  </a:cubicBezTo>
                  <a:cubicBezTo>
                    <a:pt x="1694529" y="1301140"/>
                    <a:pt x="1699833" y="1307290"/>
                    <a:pt x="1709380" y="1308168"/>
                  </a:cubicBezTo>
                  <a:cubicBezTo>
                    <a:pt x="1709380" y="1308168"/>
                    <a:pt x="1710441" y="1308168"/>
                    <a:pt x="1710441" y="1309047"/>
                  </a:cubicBezTo>
                  <a:cubicBezTo>
                    <a:pt x="1712563" y="1314319"/>
                    <a:pt x="1718927" y="1314319"/>
                    <a:pt x="1724231" y="1315197"/>
                  </a:cubicBezTo>
                  <a:cubicBezTo>
                    <a:pt x="1727414" y="1315197"/>
                    <a:pt x="1730596" y="1316076"/>
                    <a:pt x="1732718" y="1316955"/>
                  </a:cubicBezTo>
                  <a:cubicBezTo>
                    <a:pt x="1739083" y="1319590"/>
                    <a:pt x="1745448" y="1323105"/>
                    <a:pt x="1752873" y="1324862"/>
                  </a:cubicBezTo>
                  <a:cubicBezTo>
                    <a:pt x="1762421" y="1327498"/>
                    <a:pt x="1771968" y="1329255"/>
                    <a:pt x="1779394" y="1333648"/>
                  </a:cubicBezTo>
                  <a:cubicBezTo>
                    <a:pt x="1780454" y="1333648"/>
                    <a:pt x="1781515" y="1333648"/>
                    <a:pt x="1781515" y="1334527"/>
                  </a:cubicBezTo>
                  <a:cubicBezTo>
                    <a:pt x="1784698" y="1336284"/>
                    <a:pt x="1790002" y="1337163"/>
                    <a:pt x="1792123" y="1339799"/>
                  </a:cubicBezTo>
                  <a:cubicBezTo>
                    <a:pt x="1795306" y="1345070"/>
                    <a:pt x="1803792" y="1344192"/>
                    <a:pt x="1808035" y="1348585"/>
                  </a:cubicBezTo>
                  <a:lnTo>
                    <a:pt x="1809096" y="1348585"/>
                  </a:lnTo>
                  <a:cubicBezTo>
                    <a:pt x="1813339" y="1348585"/>
                    <a:pt x="1817583" y="1349464"/>
                    <a:pt x="1822887" y="1349464"/>
                  </a:cubicBezTo>
                  <a:cubicBezTo>
                    <a:pt x="1825008" y="1348585"/>
                    <a:pt x="1828191" y="1346828"/>
                    <a:pt x="1830312" y="1346828"/>
                  </a:cubicBezTo>
                  <a:cubicBezTo>
                    <a:pt x="1839860" y="1349464"/>
                    <a:pt x="1849407" y="1349464"/>
                    <a:pt x="1855772" y="1342435"/>
                  </a:cubicBezTo>
                  <a:cubicBezTo>
                    <a:pt x="1856832" y="1341556"/>
                    <a:pt x="1858954" y="1341556"/>
                    <a:pt x="1861076" y="1341556"/>
                  </a:cubicBezTo>
                  <a:lnTo>
                    <a:pt x="1869562" y="1341556"/>
                  </a:lnTo>
                  <a:cubicBezTo>
                    <a:pt x="1879109" y="1339799"/>
                    <a:pt x="1887596" y="1338041"/>
                    <a:pt x="1897143" y="1337163"/>
                  </a:cubicBezTo>
                  <a:cubicBezTo>
                    <a:pt x="1901386" y="1336284"/>
                    <a:pt x="1906690" y="1338041"/>
                    <a:pt x="1910934" y="1338920"/>
                  </a:cubicBezTo>
                  <a:cubicBezTo>
                    <a:pt x="1915177" y="1339799"/>
                    <a:pt x="1919420" y="1339799"/>
                    <a:pt x="1923663" y="1339799"/>
                  </a:cubicBezTo>
                  <a:cubicBezTo>
                    <a:pt x="1928967" y="1339799"/>
                    <a:pt x="1933211" y="1338041"/>
                    <a:pt x="1938515" y="1338041"/>
                  </a:cubicBezTo>
                  <a:cubicBezTo>
                    <a:pt x="1942758" y="1337163"/>
                    <a:pt x="1948062" y="1337163"/>
                    <a:pt x="1952305" y="1336284"/>
                  </a:cubicBezTo>
                  <a:cubicBezTo>
                    <a:pt x="1961853" y="1334527"/>
                    <a:pt x="1970339" y="1332770"/>
                    <a:pt x="1979886" y="1331891"/>
                  </a:cubicBezTo>
                  <a:cubicBezTo>
                    <a:pt x="1986251" y="1302018"/>
                    <a:pt x="1985190" y="1266873"/>
                    <a:pt x="1985190" y="1230850"/>
                  </a:cubicBezTo>
                  <a:close/>
                </a:path>
              </a:pathLst>
            </a:custGeom>
            <a:blipFill>
              <a:blip r:embed="rId4"/>
              <a:stretch>
                <a:fillRect l="-82610" t="-247070" r="-40" b="-36005"/>
              </a:stretch>
            </a:blipFill>
          </p:spPr>
        </p:sp>
      </p:grpSp>
      <p:sp>
        <p:nvSpPr>
          <p:cNvPr id="7" name="Freeform 7"/>
          <p:cNvSpPr/>
          <p:nvPr/>
        </p:nvSpPr>
        <p:spPr>
          <a:xfrm rot="16200000" flipH="1" flipV="1">
            <a:off x="-1415347" y="1777582"/>
            <a:ext cx="9020516" cy="6151153"/>
          </a:xfrm>
          <a:custGeom>
            <a:avLst/>
            <a:gdLst/>
            <a:ahLst/>
            <a:cxnLst/>
            <a:rect l="l" t="t" r="r" b="b"/>
            <a:pathLst>
              <a:path w="8528897" h="5689614">
                <a:moveTo>
                  <a:pt x="8528897" y="5689614"/>
                </a:moveTo>
                <a:lnTo>
                  <a:pt x="0" y="5689614"/>
                </a:lnTo>
                <a:lnTo>
                  <a:pt x="0" y="0"/>
                </a:lnTo>
                <a:lnTo>
                  <a:pt x="8528897" y="0"/>
                </a:lnTo>
                <a:lnTo>
                  <a:pt x="8528897" y="5689614"/>
                </a:lnTo>
                <a:close/>
              </a:path>
            </a:pathLst>
          </a:custGeom>
          <a:blipFill>
            <a:blip r:embed="rId5"/>
            <a:stretch>
              <a:fillRect/>
            </a:stretch>
          </a:blipFill>
        </p:spPr>
      </p:sp>
      <p:sp>
        <p:nvSpPr>
          <p:cNvPr id="8" name="Freeform 8"/>
          <p:cNvSpPr/>
          <p:nvPr/>
        </p:nvSpPr>
        <p:spPr>
          <a:xfrm rot="-213070">
            <a:off x="2647572" y="361135"/>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sp>
        <p:nvSpPr>
          <p:cNvPr id="11" name="Freeform 11"/>
          <p:cNvSpPr/>
          <p:nvPr/>
        </p:nvSpPr>
        <p:spPr>
          <a:xfrm rot="16200000">
            <a:off x="4412682" y="1934466"/>
            <a:ext cx="9296400" cy="6113263"/>
          </a:xfrm>
          <a:custGeom>
            <a:avLst/>
            <a:gdLst/>
            <a:ahLst/>
            <a:cxnLst/>
            <a:rect l="l" t="t" r="r" b="b"/>
            <a:pathLst>
              <a:path w="7934389" h="5293018">
                <a:moveTo>
                  <a:pt x="0" y="0"/>
                </a:moveTo>
                <a:lnTo>
                  <a:pt x="7934389" y="0"/>
                </a:lnTo>
                <a:lnTo>
                  <a:pt x="7934389" y="5293019"/>
                </a:lnTo>
                <a:lnTo>
                  <a:pt x="0" y="5293019"/>
                </a:lnTo>
                <a:lnTo>
                  <a:pt x="0" y="0"/>
                </a:lnTo>
                <a:close/>
              </a:path>
            </a:pathLst>
          </a:custGeom>
          <a:blipFill>
            <a:blip r:embed="rId5"/>
            <a:stretch>
              <a:fillRect/>
            </a:stretch>
          </a:blipFill>
        </p:spPr>
      </p:sp>
      <p:sp>
        <p:nvSpPr>
          <p:cNvPr id="14" name="Freeform 14"/>
          <p:cNvSpPr/>
          <p:nvPr/>
        </p:nvSpPr>
        <p:spPr>
          <a:xfrm rot="16200000" flipH="1">
            <a:off x="10259389" y="1778376"/>
            <a:ext cx="9698580" cy="6135342"/>
          </a:xfrm>
          <a:custGeom>
            <a:avLst/>
            <a:gdLst/>
            <a:ahLst/>
            <a:cxnLst/>
            <a:rect l="l" t="t" r="r" b="b"/>
            <a:pathLst>
              <a:path w="7934389" h="5293018">
                <a:moveTo>
                  <a:pt x="7934389" y="0"/>
                </a:moveTo>
                <a:lnTo>
                  <a:pt x="0" y="0"/>
                </a:lnTo>
                <a:lnTo>
                  <a:pt x="0" y="5293019"/>
                </a:lnTo>
                <a:lnTo>
                  <a:pt x="7934389" y="5293019"/>
                </a:lnTo>
                <a:lnTo>
                  <a:pt x="7934389" y="0"/>
                </a:lnTo>
                <a:close/>
              </a:path>
            </a:pathLst>
          </a:custGeom>
          <a:blipFill>
            <a:blip r:embed="rId5"/>
            <a:stretch>
              <a:fillRect/>
            </a:stretch>
          </a:blipFill>
        </p:spPr>
      </p:sp>
      <p:sp>
        <p:nvSpPr>
          <p:cNvPr id="15" name="Freeform 15"/>
          <p:cNvSpPr/>
          <p:nvPr/>
        </p:nvSpPr>
        <p:spPr>
          <a:xfrm rot="-250719">
            <a:off x="13709189" y="-71754"/>
            <a:ext cx="649401" cy="640609"/>
          </a:xfrm>
          <a:custGeom>
            <a:avLst/>
            <a:gdLst/>
            <a:ahLst/>
            <a:cxnLst/>
            <a:rect l="l" t="t" r="r" b="b"/>
            <a:pathLst>
              <a:path w="565670" h="576479">
                <a:moveTo>
                  <a:pt x="0" y="0"/>
                </a:moveTo>
                <a:lnTo>
                  <a:pt x="565670" y="0"/>
                </a:lnTo>
                <a:lnTo>
                  <a:pt x="565670" y="576478"/>
                </a:lnTo>
                <a:lnTo>
                  <a:pt x="0" y="576478"/>
                </a:lnTo>
                <a:lnTo>
                  <a:pt x="0" y="0"/>
                </a:lnTo>
                <a:close/>
              </a:path>
            </a:pathLst>
          </a:custGeom>
          <a:blipFill>
            <a:blip r:embed="rId6"/>
            <a:stretch>
              <a:fillRect/>
            </a:stretch>
          </a:blipFill>
        </p:spPr>
      </p:sp>
      <p:sp>
        <p:nvSpPr>
          <p:cNvPr id="16" name="Freeform 16"/>
          <p:cNvSpPr/>
          <p:nvPr/>
        </p:nvSpPr>
        <p:spPr>
          <a:xfrm>
            <a:off x="12604582" y="1616717"/>
            <a:ext cx="4169490" cy="128875"/>
          </a:xfrm>
          <a:custGeom>
            <a:avLst/>
            <a:gdLst/>
            <a:ahLst/>
            <a:cxnLst/>
            <a:rect l="l" t="t" r="r" b="b"/>
            <a:pathLst>
              <a:path w="4169490" h="128875">
                <a:moveTo>
                  <a:pt x="0" y="0"/>
                </a:moveTo>
                <a:lnTo>
                  <a:pt x="4169490" y="0"/>
                </a:lnTo>
                <a:lnTo>
                  <a:pt x="4169490" y="128875"/>
                </a:lnTo>
                <a:lnTo>
                  <a:pt x="0" y="128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7910323">
            <a:off x="4375885" y="-1991467"/>
            <a:ext cx="1579533" cy="3854754"/>
          </a:xfrm>
          <a:custGeom>
            <a:avLst/>
            <a:gdLst/>
            <a:ahLst/>
            <a:cxnLst/>
            <a:rect l="l" t="t" r="r" b="b"/>
            <a:pathLst>
              <a:path w="1579533" h="3854754">
                <a:moveTo>
                  <a:pt x="0" y="0"/>
                </a:moveTo>
                <a:lnTo>
                  <a:pt x="1579533" y="0"/>
                </a:lnTo>
                <a:lnTo>
                  <a:pt x="1579533" y="3854755"/>
                </a:lnTo>
                <a:lnTo>
                  <a:pt x="0" y="3854755"/>
                </a:lnTo>
                <a:lnTo>
                  <a:pt x="0" y="0"/>
                </a:lnTo>
                <a:close/>
              </a:path>
            </a:pathLst>
          </a:custGeom>
          <a:blipFill>
            <a:blip r:embed="rId9"/>
            <a:stretch>
              <a:fillRect/>
            </a:stretch>
          </a:blipFill>
        </p:spPr>
      </p:sp>
      <p:sp>
        <p:nvSpPr>
          <p:cNvPr id="18" name="Freeform 18"/>
          <p:cNvSpPr/>
          <p:nvPr/>
        </p:nvSpPr>
        <p:spPr>
          <a:xfrm>
            <a:off x="17343700" y="7396788"/>
            <a:ext cx="2603812" cy="2656282"/>
          </a:xfrm>
          <a:custGeom>
            <a:avLst/>
            <a:gdLst/>
            <a:ahLst/>
            <a:cxnLst/>
            <a:rect l="l" t="t" r="r" b="b"/>
            <a:pathLst>
              <a:path w="2603812" h="2656282">
                <a:moveTo>
                  <a:pt x="0" y="0"/>
                </a:moveTo>
                <a:lnTo>
                  <a:pt x="2603812" y="0"/>
                </a:lnTo>
                <a:lnTo>
                  <a:pt x="2603812" y="2656281"/>
                </a:lnTo>
                <a:lnTo>
                  <a:pt x="0" y="2656281"/>
                </a:lnTo>
                <a:lnTo>
                  <a:pt x="0" y="0"/>
                </a:lnTo>
                <a:close/>
              </a:path>
            </a:pathLst>
          </a:custGeom>
          <a:blipFill>
            <a:blip r:embed="rId10"/>
            <a:stretch>
              <a:fillRect/>
            </a:stretch>
          </a:blipFill>
        </p:spPr>
      </p:sp>
      <p:sp>
        <p:nvSpPr>
          <p:cNvPr id="24" name="Freeform 24"/>
          <p:cNvSpPr/>
          <p:nvPr/>
        </p:nvSpPr>
        <p:spPr>
          <a:xfrm rot="-6687178">
            <a:off x="6219271" y="8466932"/>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1">
              <a:alphaModFix amt="88000"/>
            </a:blip>
            <a:stretch>
              <a:fillRect/>
            </a:stretch>
          </a:blipFill>
        </p:spPr>
      </p:sp>
      <p:sp>
        <p:nvSpPr>
          <p:cNvPr id="25" name="Freeform 8">
            <a:extLst>
              <a:ext uri="{FF2B5EF4-FFF2-40B4-BE49-F238E27FC236}">
                <a16:creationId xmlns:a16="http://schemas.microsoft.com/office/drawing/2014/main" id="{673EC5EA-E647-40C7-891A-EC94899218F4}"/>
              </a:ext>
            </a:extLst>
          </p:cNvPr>
          <p:cNvSpPr/>
          <p:nvPr/>
        </p:nvSpPr>
        <p:spPr>
          <a:xfrm rot="-213070">
            <a:off x="8711468" y="729624"/>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pic>
        <p:nvPicPr>
          <p:cNvPr id="26" name="Picture 25">
            <a:extLst>
              <a:ext uri="{FF2B5EF4-FFF2-40B4-BE49-F238E27FC236}">
                <a16:creationId xmlns:a16="http://schemas.microsoft.com/office/drawing/2014/main" id="{7ACC5FB8-14BD-4CC6-932E-25313F31DFAC}"/>
              </a:ext>
            </a:extLst>
          </p:cNvPr>
          <p:cNvPicPr/>
          <p:nvPr/>
        </p:nvPicPr>
        <p:blipFill rotWithShape="1">
          <a:blip r:embed="rId12"/>
          <a:srcRect r="49378"/>
          <a:stretch/>
        </p:blipFill>
        <p:spPr>
          <a:xfrm>
            <a:off x="443209" y="1851402"/>
            <a:ext cx="5344699" cy="5460400"/>
          </a:xfrm>
          <a:prstGeom prst="rect">
            <a:avLst/>
          </a:prstGeom>
        </p:spPr>
      </p:pic>
      <p:pic>
        <p:nvPicPr>
          <p:cNvPr id="27" name="Picture 26">
            <a:extLst>
              <a:ext uri="{FF2B5EF4-FFF2-40B4-BE49-F238E27FC236}">
                <a16:creationId xmlns:a16="http://schemas.microsoft.com/office/drawing/2014/main" id="{D9B8A7BA-EF34-4F93-A7A3-B3C1CA1C5EFC}"/>
              </a:ext>
            </a:extLst>
          </p:cNvPr>
          <p:cNvPicPr/>
          <p:nvPr/>
        </p:nvPicPr>
        <p:blipFill rotWithShape="1">
          <a:blip r:embed="rId12"/>
          <a:srcRect l="49900"/>
          <a:stretch/>
        </p:blipFill>
        <p:spPr>
          <a:xfrm>
            <a:off x="6370112" y="1851402"/>
            <a:ext cx="5395285" cy="5569525"/>
          </a:xfrm>
          <a:prstGeom prst="rect">
            <a:avLst/>
          </a:prstGeom>
        </p:spPr>
      </p:pic>
      <p:sp>
        <p:nvSpPr>
          <p:cNvPr id="28" name="TextBox 27">
            <a:extLst>
              <a:ext uri="{FF2B5EF4-FFF2-40B4-BE49-F238E27FC236}">
                <a16:creationId xmlns:a16="http://schemas.microsoft.com/office/drawing/2014/main" id="{DA3407C9-F760-4D4F-BC87-883F9A296A91}"/>
              </a:ext>
            </a:extLst>
          </p:cNvPr>
          <p:cNvSpPr txBox="1"/>
          <p:nvPr/>
        </p:nvSpPr>
        <p:spPr>
          <a:xfrm>
            <a:off x="12785570" y="1745592"/>
            <a:ext cx="5066093" cy="7100790"/>
          </a:xfrm>
          <a:prstGeom prst="rect">
            <a:avLst/>
          </a:prstGeom>
        </p:spPr>
        <p:txBody>
          <a:bodyPr wrap="square" lIns="0" tIns="0" rIns="0" bIns="0" rtlCol="0" anchor="t">
            <a:spAutoFit/>
          </a:bodyPr>
          <a:lstStyle/>
          <a:p>
            <a:pPr algn="l">
              <a:lnSpc>
                <a:spcPts val="4323"/>
              </a:lnSpc>
            </a:pPr>
            <a:r>
              <a:rPr lang="en-US" sz="2400" spc="-108" dirty="0" err="1">
                <a:solidFill>
                  <a:srgbClr val="000000"/>
                </a:solidFill>
                <a:latin typeface="+mj-lt"/>
                <a:ea typeface="Atkinson Hyperlegible"/>
                <a:cs typeface="Atkinson Hyperlegible"/>
                <a:sym typeface="Atkinson Hyperlegible"/>
              </a:rPr>
              <a:t>Family_Size</a:t>
            </a:r>
            <a:r>
              <a:rPr lang="en-US" sz="2400" spc="-108" dirty="0">
                <a:solidFill>
                  <a:srgbClr val="000000"/>
                </a:solidFill>
                <a:latin typeface="+mj-lt"/>
                <a:ea typeface="Atkinson Hyperlegible"/>
                <a:cs typeface="Atkinson Hyperlegible"/>
                <a:sym typeface="Atkinson Hyperlegible"/>
              </a:rPr>
              <a:t> = </a:t>
            </a:r>
            <a:r>
              <a:rPr lang="en-US" sz="2400" spc="-108" dirty="0" err="1">
                <a:solidFill>
                  <a:srgbClr val="000000"/>
                </a:solidFill>
                <a:latin typeface="+mj-lt"/>
                <a:ea typeface="Atkinson Hyperlegible"/>
                <a:cs typeface="Atkinson Hyperlegible"/>
                <a:sym typeface="Atkinson Hyperlegible"/>
              </a:rPr>
              <a:t>SibSp</a:t>
            </a:r>
            <a:r>
              <a:rPr lang="en-US" sz="2400" spc="-108" dirty="0">
                <a:solidFill>
                  <a:srgbClr val="000000"/>
                </a:solidFill>
                <a:latin typeface="+mj-lt"/>
                <a:ea typeface="Atkinson Hyperlegible"/>
                <a:cs typeface="Atkinson Hyperlegible"/>
                <a:sym typeface="Atkinson Hyperlegible"/>
              </a:rPr>
              <a:t> + Parch + 1</a:t>
            </a:r>
          </a:p>
          <a:p>
            <a:pPr algn="l">
              <a:lnSpc>
                <a:spcPts val="4323"/>
              </a:lnSpc>
            </a:pPr>
            <a:r>
              <a:rPr lang="en-US" sz="2400" spc="-108" dirty="0" err="1">
                <a:solidFill>
                  <a:srgbClr val="000000"/>
                </a:solidFill>
                <a:latin typeface="+mj-lt"/>
                <a:ea typeface="Atkinson Hyperlegible"/>
                <a:cs typeface="Atkinson Hyperlegible"/>
                <a:sym typeface="Atkinson Hyperlegible"/>
              </a:rPr>
              <a:t>Phân</a:t>
            </a:r>
            <a:r>
              <a:rPr lang="en-US" sz="2400" spc="-108" dirty="0">
                <a:solidFill>
                  <a:srgbClr val="000000"/>
                </a:solidFill>
                <a:latin typeface="+mj-lt"/>
                <a:ea typeface="Atkinson Hyperlegible"/>
                <a:cs typeface="Atkinson Hyperlegible"/>
                <a:sym typeface="Atkinson Hyperlegible"/>
              </a:rPr>
              <a:t> </a:t>
            </a:r>
            <a:r>
              <a:rPr lang="vi-VN" sz="2400" spc="-108" dirty="0">
                <a:solidFill>
                  <a:srgbClr val="000000"/>
                </a:solidFill>
                <a:latin typeface="+mj-lt"/>
                <a:ea typeface="Atkinson Hyperlegible"/>
                <a:cs typeface="Atkinson Hyperlegible"/>
                <a:sym typeface="Atkinson Hyperlegible"/>
              </a:rPr>
              <a:t>loại theo số lượng thành viên thành 4 mức, đi một mình (Solo) chỉ 1 người, gia đình nhỏ (Small) từ 2 – 3 người, gia đình trung bình (Medium) từ  4 – 5 người, gia đình lớn (Large) từ 6-11 người.</a:t>
            </a:r>
          </a:p>
          <a:p>
            <a:pPr algn="l">
              <a:lnSpc>
                <a:spcPts val="4323"/>
              </a:lnSpc>
            </a:pPr>
            <a:r>
              <a:rPr lang="vi-VN" sz="2400" spc="-108" dirty="0">
                <a:solidFill>
                  <a:srgbClr val="000000"/>
                </a:solidFill>
                <a:latin typeface="+mj-lt"/>
                <a:ea typeface="Atkinson Hyperlegible"/>
                <a:cs typeface="Atkinson Hyperlegible"/>
                <a:sym typeface="Atkinson Hyperlegible"/>
              </a:rPr>
              <a:t>Với biểu đồ “Survived vs Family_Cat” ta có thể thấy rằng số lượng các hành khách đi một mình chiếm khá cao nhưng tỉ lệ sống sót lại thấp chỉ khoảng 28%. Ở đây tỉ lệ sống sót  lượng hành khách đi theo gia đình nhỏ 2-4 người là cao nhất.</a:t>
            </a:r>
          </a:p>
          <a:p>
            <a:pPr algn="l">
              <a:lnSpc>
                <a:spcPts val="4323"/>
              </a:lnSpc>
            </a:pPr>
            <a:endParaRPr lang="vi-VN" sz="2400" spc="-108" dirty="0">
              <a:solidFill>
                <a:srgbClr val="000000"/>
              </a:solidFill>
              <a:latin typeface="+mj-lt"/>
              <a:ea typeface="Atkinson Hyperlegible"/>
              <a:cs typeface="Atkinson Hyperlegible"/>
              <a:sym typeface="Atkinson Hyperlegible"/>
            </a:endParaRPr>
          </a:p>
        </p:txBody>
      </p:sp>
      <p:sp>
        <p:nvSpPr>
          <p:cNvPr id="29" name="TextBox 21">
            <a:extLst>
              <a:ext uri="{FF2B5EF4-FFF2-40B4-BE49-F238E27FC236}">
                <a16:creationId xmlns:a16="http://schemas.microsoft.com/office/drawing/2014/main" id="{7612503F-DC13-4224-9F51-CD24A14475A2}"/>
              </a:ext>
            </a:extLst>
          </p:cNvPr>
          <p:cNvSpPr txBox="1"/>
          <p:nvPr/>
        </p:nvSpPr>
        <p:spPr>
          <a:xfrm>
            <a:off x="12680627" y="690506"/>
            <a:ext cx="5066093" cy="861774"/>
          </a:xfrm>
          <a:prstGeom prst="rect">
            <a:avLst/>
          </a:prstGeom>
        </p:spPr>
        <p:txBody>
          <a:bodyPr wrap="square" lIns="0" tIns="0" rIns="0" bIns="0" rtlCol="0" anchor="t">
            <a:spAutoFit/>
          </a:bodyPr>
          <a:lstStyle/>
          <a:p>
            <a:pPr algn="l"/>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đồ</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tương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quan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giữa</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sống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sót</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với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đặc</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trưng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gia</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đình</a:t>
            </a:r>
            <a:endParaRPr lang="en-US" sz="2800" b="1" dirty="0">
              <a:solidFill>
                <a:srgbClr val="402B2B"/>
              </a:solidFill>
              <a:ea typeface="Amiko Ultra-Bold"/>
              <a:cs typeface="Amiko Ultra-Bold"/>
              <a:sym typeface="Amiko Ultra-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981642">
            <a:off x="13586862" y="6787256"/>
            <a:ext cx="6988557" cy="5105374"/>
            <a:chOff x="0" y="0"/>
            <a:chExt cx="2679708" cy="1957616"/>
          </a:xfrm>
        </p:grpSpPr>
        <p:sp>
          <p:nvSpPr>
            <p:cNvPr id="4" name="Freeform 4"/>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grpSp>
        <p:nvGrpSpPr>
          <p:cNvPr id="5" name="Group 5"/>
          <p:cNvGrpSpPr/>
          <p:nvPr/>
        </p:nvGrpSpPr>
        <p:grpSpPr>
          <a:xfrm rot="1133140">
            <a:off x="-1065706" y="-1365753"/>
            <a:ext cx="4373259" cy="3629577"/>
            <a:chOff x="0" y="0"/>
            <a:chExt cx="1676892" cy="1391733"/>
          </a:xfrm>
        </p:grpSpPr>
        <p:sp>
          <p:nvSpPr>
            <p:cNvPr id="6" name="Freeform 6"/>
            <p:cNvSpPr/>
            <p:nvPr/>
          </p:nvSpPr>
          <p:spPr>
            <a:xfrm>
              <a:off x="-2540" y="-2540"/>
              <a:ext cx="1679432" cy="1390759"/>
            </a:xfrm>
            <a:custGeom>
              <a:avLst/>
              <a:gdLst/>
              <a:ahLst/>
              <a:cxnLst/>
              <a:rect l="l" t="t" r="r" b="b"/>
              <a:pathLst>
                <a:path w="1679432" h="1390759">
                  <a:moveTo>
                    <a:pt x="1678535" y="1230850"/>
                  </a:moveTo>
                  <a:cubicBezTo>
                    <a:pt x="1677639" y="883795"/>
                    <a:pt x="1666878" y="414613"/>
                    <a:pt x="1666878" y="68436"/>
                  </a:cubicBezTo>
                  <a:cubicBezTo>
                    <a:pt x="1666878" y="63165"/>
                    <a:pt x="1667775" y="57893"/>
                    <a:pt x="1667775" y="53500"/>
                  </a:cubicBezTo>
                  <a:cubicBezTo>
                    <a:pt x="1666878" y="52621"/>
                    <a:pt x="1665981" y="52621"/>
                    <a:pt x="1665084" y="51743"/>
                  </a:cubicBezTo>
                  <a:cubicBezTo>
                    <a:pt x="1665084" y="51743"/>
                    <a:pt x="1664188" y="52621"/>
                    <a:pt x="1664188" y="53500"/>
                  </a:cubicBezTo>
                  <a:cubicBezTo>
                    <a:pt x="1662394" y="57893"/>
                    <a:pt x="1658807" y="57893"/>
                    <a:pt x="1655220" y="57893"/>
                  </a:cubicBezTo>
                  <a:cubicBezTo>
                    <a:pt x="1650737" y="57014"/>
                    <a:pt x="1646253" y="52621"/>
                    <a:pt x="1640873" y="54379"/>
                  </a:cubicBezTo>
                  <a:cubicBezTo>
                    <a:pt x="1639079" y="55257"/>
                    <a:pt x="1635492" y="53500"/>
                    <a:pt x="1634595" y="51743"/>
                  </a:cubicBezTo>
                  <a:cubicBezTo>
                    <a:pt x="1631905" y="48228"/>
                    <a:pt x="1628318" y="48228"/>
                    <a:pt x="1624731" y="49985"/>
                  </a:cubicBezTo>
                  <a:cubicBezTo>
                    <a:pt x="1622938" y="50864"/>
                    <a:pt x="1621144" y="49985"/>
                    <a:pt x="1619351" y="49985"/>
                  </a:cubicBezTo>
                  <a:cubicBezTo>
                    <a:pt x="1616661" y="49985"/>
                    <a:pt x="1613074" y="49107"/>
                    <a:pt x="1610384" y="48228"/>
                  </a:cubicBezTo>
                  <a:cubicBezTo>
                    <a:pt x="1609487" y="48228"/>
                    <a:pt x="1607693" y="47350"/>
                    <a:pt x="1606797" y="47350"/>
                  </a:cubicBezTo>
                  <a:cubicBezTo>
                    <a:pt x="1604106" y="46471"/>
                    <a:pt x="1601416" y="43835"/>
                    <a:pt x="1598726" y="47350"/>
                  </a:cubicBezTo>
                  <a:cubicBezTo>
                    <a:pt x="1598726" y="47350"/>
                    <a:pt x="1596933" y="47350"/>
                    <a:pt x="1596036" y="46471"/>
                  </a:cubicBezTo>
                  <a:cubicBezTo>
                    <a:pt x="1595139" y="44714"/>
                    <a:pt x="1594242" y="42078"/>
                    <a:pt x="1593346" y="40321"/>
                  </a:cubicBezTo>
                  <a:cubicBezTo>
                    <a:pt x="1591552" y="37685"/>
                    <a:pt x="1591552" y="33292"/>
                    <a:pt x="1588862" y="31534"/>
                  </a:cubicBezTo>
                  <a:cubicBezTo>
                    <a:pt x="1587069" y="30656"/>
                    <a:pt x="1586172" y="29777"/>
                    <a:pt x="1585275" y="28020"/>
                  </a:cubicBezTo>
                  <a:cubicBezTo>
                    <a:pt x="1585275" y="27141"/>
                    <a:pt x="1583482" y="26263"/>
                    <a:pt x="1583482" y="25384"/>
                  </a:cubicBezTo>
                  <a:lnTo>
                    <a:pt x="1580792" y="22748"/>
                  </a:lnTo>
                  <a:cubicBezTo>
                    <a:pt x="1579895" y="20991"/>
                    <a:pt x="1578998" y="18355"/>
                    <a:pt x="1577204" y="17477"/>
                  </a:cubicBezTo>
                  <a:cubicBezTo>
                    <a:pt x="1573618" y="14841"/>
                    <a:pt x="1572721" y="11326"/>
                    <a:pt x="1574514" y="6933"/>
                  </a:cubicBezTo>
                  <a:cubicBezTo>
                    <a:pt x="1571824" y="6054"/>
                    <a:pt x="1570031" y="4297"/>
                    <a:pt x="1567341" y="4297"/>
                  </a:cubicBezTo>
                  <a:cubicBezTo>
                    <a:pt x="1556580" y="5176"/>
                    <a:pt x="1544922" y="6933"/>
                    <a:pt x="1534161" y="7812"/>
                  </a:cubicBezTo>
                  <a:cubicBezTo>
                    <a:pt x="1532368" y="7812"/>
                    <a:pt x="1529678" y="8690"/>
                    <a:pt x="1528781" y="9569"/>
                  </a:cubicBezTo>
                  <a:cubicBezTo>
                    <a:pt x="1521607" y="13962"/>
                    <a:pt x="1514433" y="10448"/>
                    <a:pt x="1507259" y="9569"/>
                  </a:cubicBezTo>
                  <a:cubicBezTo>
                    <a:pt x="1501879" y="9569"/>
                    <a:pt x="1496498" y="6933"/>
                    <a:pt x="1491118" y="6054"/>
                  </a:cubicBezTo>
                  <a:cubicBezTo>
                    <a:pt x="1484841" y="5176"/>
                    <a:pt x="1479461" y="6054"/>
                    <a:pt x="1473183" y="5176"/>
                  </a:cubicBezTo>
                  <a:cubicBezTo>
                    <a:pt x="1472287" y="5176"/>
                    <a:pt x="1471390" y="4297"/>
                    <a:pt x="1470493" y="3419"/>
                  </a:cubicBezTo>
                  <a:cubicBezTo>
                    <a:pt x="1468700" y="0"/>
                    <a:pt x="1465113" y="1270"/>
                    <a:pt x="1463319" y="2540"/>
                  </a:cubicBezTo>
                  <a:cubicBezTo>
                    <a:pt x="1460629" y="4297"/>
                    <a:pt x="1459732" y="6933"/>
                    <a:pt x="1457939" y="9569"/>
                  </a:cubicBezTo>
                  <a:cubicBezTo>
                    <a:pt x="1453455" y="10448"/>
                    <a:pt x="1447178" y="11326"/>
                    <a:pt x="1442694" y="13962"/>
                  </a:cubicBezTo>
                  <a:cubicBezTo>
                    <a:pt x="1439108" y="15719"/>
                    <a:pt x="1437314" y="16598"/>
                    <a:pt x="1434624" y="14841"/>
                  </a:cubicBezTo>
                  <a:lnTo>
                    <a:pt x="1433727" y="15719"/>
                  </a:lnTo>
                  <a:cubicBezTo>
                    <a:pt x="1435520" y="17477"/>
                    <a:pt x="1436417" y="20112"/>
                    <a:pt x="1438211" y="21870"/>
                  </a:cubicBezTo>
                  <a:cubicBezTo>
                    <a:pt x="1435520" y="22748"/>
                    <a:pt x="1431934" y="24505"/>
                    <a:pt x="1430140" y="23627"/>
                  </a:cubicBezTo>
                  <a:cubicBezTo>
                    <a:pt x="1425657" y="22748"/>
                    <a:pt x="1423863" y="24505"/>
                    <a:pt x="1420276" y="26263"/>
                  </a:cubicBezTo>
                  <a:cubicBezTo>
                    <a:pt x="1416689" y="28899"/>
                    <a:pt x="1412206" y="30656"/>
                    <a:pt x="1408619" y="32413"/>
                  </a:cubicBezTo>
                  <a:cubicBezTo>
                    <a:pt x="1407722" y="32413"/>
                    <a:pt x="1406825" y="32413"/>
                    <a:pt x="1405928" y="31534"/>
                  </a:cubicBezTo>
                  <a:cubicBezTo>
                    <a:pt x="1405032" y="31534"/>
                    <a:pt x="1404135" y="30656"/>
                    <a:pt x="1404135" y="30656"/>
                  </a:cubicBezTo>
                  <a:cubicBezTo>
                    <a:pt x="1399651" y="32413"/>
                    <a:pt x="1395167" y="34170"/>
                    <a:pt x="1390684" y="32413"/>
                  </a:cubicBezTo>
                  <a:cubicBezTo>
                    <a:pt x="1389787" y="32413"/>
                    <a:pt x="1389787" y="33292"/>
                    <a:pt x="1388890" y="33292"/>
                  </a:cubicBezTo>
                  <a:cubicBezTo>
                    <a:pt x="1383510" y="35049"/>
                    <a:pt x="1379923" y="41199"/>
                    <a:pt x="1372749" y="41199"/>
                  </a:cubicBezTo>
                  <a:cubicBezTo>
                    <a:pt x="1367369" y="41199"/>
                    <a:pt x="1361988" y="45592"/>
                    <a:pt x="1356608" y="45592"/>
                  </a:cubicBezTo>
                  <a:cubicBezTo>
                    <a:pt x="1350331" y="46471"/>
                    <a:pt x="1344951" y="48228"/>
                    <a:pt x="1339570" y="50864"/>
                  </a:cubicBezTo>
                  <a:cubicBezTo>
                    <a:pt x="1337777" y="51743"/>
                    <a:pt x="1335983" y="51743"/>
                    <a:pt x="1335086" y="51743"/>
                  </a:cubicBezTo>
                  <a:cubicBezTo>
                    <a:pt x="1330603" y="49985"/>
                    <a:pt x="1327912" y="52621"/>
                    <a:pt x="1326119" y="55257"/>
                  </a:cubicBezTo>
                  <a:cubicBezTo>
                    <a:pt x="1321635" y="61407"/>
                    <a:pt x="1314461" y="63165"/>
                    <a:pt x="1308184" y="64922"/>
                  </a:cubicBezTo>
                  <a:cubicBezTo>
                    <a:pt x="1300114" y="66679"/>
                    <a:pt x="1292043" y="67558"/>
                    <a:pt x="1283973" y="68436"/>
                  </a:cubicBezTo>
                  <a:cubicBezTo>
                    <a:pt x="1283076" y="68436"/>
                    <a:pt x="1282179" y="71072"/>
                    <a:pt x="1280386" y="71951"/>
                  </a:cubicBezTo>
                  <a:cubicBezTo>
                    <a:pt x="1279489" y="71951"/>
                    <a:pt x="1278592" y="71072"/>
                    <a:pt x="1278592" y="71072"/>
                  </a:cubicBezTo>
                  <a:cubicBezTo>
                    <a:pt x="1274108" y="76344"/>
                    <a:pt x="1271418" y="84252"/>
                    <a:pt x="1262451" y="83373"/>
                  </a:cubicBezTo>
                  <a:lnTo>
                    <a:pt x="1261554" y="83373"/>
                  </a:lnTo>
                  <a:cubicBezTo>
                    <a:pt x="1254380" y="87766"/>
                    <a:pt x="1247206" y="86009"/>
                    <a:pt x="1240929" y="84252"/>
                  </a:cubicBezTo>
                  <a:cubicBezTo>
                    <a:pt x="1239136" y="84252"/>
                    <a:pt x="1236446" y="82494"/>
                    <a:pt x="1235549" y="80737"/>
                  </a:cubicBezTo>
                  <a:cubicBezTo>
                    <a:pt x="1232859" y="75465"/>
                    <a:pt x="1225685" y="73708"/>
                    <a:pt x="1220304" y="75465"/>
                  </a:cubicBezTo>
                  <a:cubicBezTo>
                    <a:pt x="1215821" y="77223"/>
                    <a:pt x="1211337" y="78101"/>
                    <a:pt x="1206853" y="79859"/>
                  </a:cubicBezTo>
                  <a:cubicBezTo>
                    <a:pt x="1199680" y="81616"/>
                    <a:pt x="1193402" y="82494"/>
                    <a:pt x="1186229" y="78980"/>
                  </a:cubicBezTo>
                  <a:cubicBezTo>
                    <a:pt x="1179055" y="75465"/>
                    <a:pt x="1173674" y="78101"/>
                    <a:pt x="1170087" y="86009"/>
                  </a:cubicBezTo>
                  <a:cubicBezTo>
                    <a:pt x="1167397" y="91281"/>
                    <a:pt x="1160223" y="92159"/>
                    <a:pt x="1155740" y="87766"/>
                  </a:cubicBezTo>
                  <a:cubicBezTo>
                    <a:pt x="1153049" y="85130"/>
                    <a:pt x="1151256" y="86009"/>
                    <a:pt x="1148566" y="87766"/>
                  </a:cubicBezTo>
                  <a:lnTo>
                    <a:pt x="1143185" y="93038"/>
                  </a:lnTo>
                  <a:cubicBezTo>
                    <a:pt x="1142289" y="93916"/>
                    <a:pt x="1140495" y="93916"/>
                    <a:pt x="1139598" y="93916"/>
                  </a:cubicBezTo>
                  <a:lnTo>
                    <a:pt x="1134218" y="93916"/>
                  </a:lnTo>
                  <a:cubicBezTo>
                    <a:pt x="1130631" y="93916"/>
                    <a:pt x="1127044" y="93038"/>
                    <a:pt x="1123457" y="92159"/>
                  </a:cubicBezTo>
                  <a:cubicBezTo>
                    <a:pt x="1118974" y="91281"/>
                    <a:pt x="1115387" y="88645"/>
                    <a:pt x="1110903" y="87766"/>
                  </a:cubicBezTo>
                  <a:cubicBezTo>
                    <a:pt x="1103729" y="86887"/>
                    <a:pt x="1101936" y="80737"/>
                    <a:pt x="1099245" y="76344"/>
                  </a:cubicBezTo>
                  <a:cubicBezTo>
                    <a:pt x="1097452" y="73708"/>
                    <a:pt x="1093865" y="70194"/>
                    <a:pt x="1090278" y="71072"/>
                  </a:cubicBezTo>
                  <a:cubicBezTo>
                    <a:pt x="1086691" y="72830"/>
                    <a:pt x="1083104" y="71072"/>
                    <a:pt x="1080414" y="70194"/>
                  </a:cubicBezTo>
                  <a:cubicBezTo>
                    <a:pt x="1079517" y="70194"/>
                    <a:pt x="1077724" y="69315"/>
                    <a:pt x="1076827" y="69315"/>
                  </a:cubicBezTo>
                  <a:cubicBezTo>
                    <a:pt x="1070550" y="67558"/>
                    <a:pt x="1066066" y="71072"/>
                    <a:pt x="1061583" y="75465"/>
                  </a:cubicBezTo>
                  <a:lnTo>
                    <a:pt x="1057996" y="78980"/>
                  </a:lnTo>
                  <a:cubicBezTo>
                    <a:pt x="1057099" y="79859"/>
                    <a:pt x="1057099" y="81616"/>
                    <a:pt x="1056202" y="82494"/>
                  </a:cubicBezTo>
                  <a:cubicBezTo>
                    <a:pt x="1050822" y="86887"/>
                    <a:pt x="1045441" y="85130"/>
                    <a:pt x="1039164" y="82494"/>
                  </a:cubicBezTo>
                  <a:cubicBezTo>
                    <a:pt x="1033784" y="79859"/>
                    <a:pt x="1027507" y="82494"/>
                    <a:pt x="1025713" y="87766"/>
                  </a:cubicBezTo>
                  <a:cubicBezTo>
                    <a:pt x="1024816" y="91281"/>
                    <a:pt x="1023920" y="93916"/>
                    <a:pt x="1019436" y="95674"/>
                  </a:cubicBezTo>
                  <a:cubicBezTo>
                    <a:pt x="1014952" y="98310"/>
                    <a:pt x="1009572" y="100067"/>
                    <a:pt x="1008675" y="106217"/>
                  </a:cubicBezTo>
                  <a:cubicBezTo>
                    <a:pt x="1008675" y="107096"/>
                    <a:pt x="1007779" y="107974"/>
                    <a:pt x="1006882" y="107974"/>
                  </a:cubicBezTo>
                  <a:cubicBezTo>
                    <a:pt x="1004192" y="108853"/>
                    <a:pt x="1002398" y="109732"/>
                    <a:pt x="999708" y="110610"/>
                  </a:cubicBezTo>
                  <a:lnTo>
                    <a:pt x="991637" y="110610"/>
                  </a:lnTo>
                  <a:cubicBezTo>
                    <a:pt x="986257" y="109732"/>
                    <a:pt x="980877" y="107974"/>
                    <a:pt x="975496" y="107096"/>
                  </a:cubicBezTo>
                  <a:cubicBezTo>
                    <a:pt x="969219" y="106217"/>
                    <a:pt x="963839" y="109732"/>
                    <a:pt x="957561" y="110610"/>
                  </a:cubicBezTo>
                  <a:lnTo>
                    <a:pt x="956665" y="111489"/>
                  </a:lnTo>
                  <a:cubicBezTo>
                    <a:pt x="954871" y="114125"/>
                    <a:pt x="952181" y="113246"/>
                    <a:pt x="950388" y="111489"/>
                  </a:cubicBezTo>
                  <a:cubicBezTo>
                    <a:pt x="946801" y="107974"/>
                    <a:pt x="940523" y="107096"/>
                    <a:pt x="936040" y="108853"/>
                  </a:cubicBezTo>
                  <a:cubicBezTo>
                    <a:pt x="930659" y="111489"/>
                    <a:pt x="925279" y="113246"/>
                    <a:pt x="919899" y="115003"/>
                  </a:cubicBezTo>
                  <a:cubicBezTo>
                    <a:pt x="918105" y="115003"/>
                    <a:pt x="916312" y="114125"/>
                    <a:pt x="915415" y="114125"/>
                  </a:cubicBezTo>
                  <a:cubicBezTo>
                    <a:pt x="913622" y="114125"/>
                    <a:pt x="910931" y="113246"/>
                    <a:pt x="910035" y="114125"/>
                  </a:cubicBezTo>
                  <a:cubicBezTo>
                    <a:pt x="902861" y="119396"/>
                    <a:pt x="895687" y="117639"/>
                    <a:pt x="889410" y="114125"/>
                  </a:cubicBezTo>
                  <a:cubicBezTo>
                    <a:pt x="885823" y="112367"/>
                    <a:pt x="880442" y="110610"/>
                    <a:pt x="878649" y="105338"/>
                  </a:cubicBezTo>
                  <a:cubicBezTo>
                    <a:pt x="877752" y="101824"/>
                    <a:pt x="874165" y="98310"/>
                    <a:pt x="871475" y="95674"/>
                  </a:cubicBezTo>
                  <a:cubicBezTo>
                    <a:pt x="866991" y="91281"/>
                    <a:pt x="862508" y="85130"/>
                    <a:pt x="854437" y="85130"/>
                  </a:cubicBezTo>
                  <a:cubicBezTo>
                    <a:pt x="852644" y="85130"/>
                    <a:pt x="850850" y="81616"/>
                    <a:pt x="849953" y="82494"/>
                  </a:cubicBezTo>
                  <a:cubicBezTo>
                    <a:pt x="846366" y="83373"/>
                    <a:pt x="846366" y="81616"/>
                    <a:pt x="844573" y="79859"/>
                  </a:cubicBezTo>
                  <a:cubicBezTo>
                    <a:pt x="842780" y="78101"/>
                    <a:pt x="840089" y="76344"/>
                    <a:pt x="838296" y="73708"/>
                  </a:cubicBezTo>
                  <a:cubicBezTo>
                    <a:pt x="835606" y="70194"/>
                    <a:pt x="832915" y="65801"/>
                    <a:pt x="830225" y="62286"/>
                  </a:cubicBezTo>
                  <a:cubicBezTo>
                    <a:pt x="827535" y="58772"/>
                    <a:pt x="825742" y="54379"/>
                    <a:pt x="823051" y="50864"/>
                  </a:cubicBezTo>
                  <a:cubicBezTo>
                    <a:pt x="822155" y="49985"/>
                    <a:pt x="819464" y="49107"/>
                    <a:pt x="818568" y="49985"/>
                  </a:cubicBezTo>
                  <a:lnTo>
                    <a:pt x="807807" y="55257"/>
                  </a:lnTo>
                  <a:cubicBezTo>
                    <a:pt x="806013" y="56136"/>
                    <a:pt x="805117" y="57893"/>
                    <a:pt x="804220" y="59650"/>
                  </a:cubicBezTo>
                  <a:lnTo>
                    <a:pt x="803323" y="58772"/>
                  </a:lnTo>
                  <a:cubicBezTo>
                    <a:pt x="804220" y="56136"/>
                    <a:pt x="805117" y="53500"/>
                    <a:pt x="806013" y="52621"/>
                  </a:cubicBezTo>
                  <a:lnTo>
                    <a:pt x="795253" y="49985"/>
                  </a:lnTo>
                  <a:cubicBezTo>
                    <a:pt x="792562" y="49107"/>
                    <a:pt x="788079" y="49107"/>
                    <a:pt x="786285" y="49107"/>
                  </a:cubicBezTo>
                  <a:lnTo>
                    <a:pt x="771938" y="49107"/>
                  </a:lnTo>
                  <a:cubicBezTo>
                    <a:pt x="766557" y="49107"/>
                    <a:pt x="762073" y="48228"/>
                    <a:pt x="756693" y="49107"/>
                  </a:cubicBezTo>
                  <a:cubicBezTo>
                    <a:pt x="753106" y="49985"/>
                    <a:pt x="750416" y="48228"/>
                    <a:pt x="747726" y="46471"/>
                  </a:cubicBezTo>
                  <a:cubicBezTo>
                    <a:pt x="740552" y="41199"/>
                    <a:pt x="733378" y="35049"/>
                    <a:pt x="723514" y="37685"/>
                  </a:cubicBezTo>
                  <a:cubicBezTo>
                    <a:pt x="722617" y="37685"/>
                    <a:pt x="720824" y="36806"/>
                    <a:pt x="719927" y="35928"/>
                  </a:cubicBezTo>
                  <a:cubicBezTo>
                    <a:pt x="717237" y="35049"/>
                    <a:pt x="715443" y="33292"/>
                    <a:pt x="711856" y="31534"/>
                  </a:cubicBezTo>
                  <a:cubicBezTo>
                    <a:pt x="711856" y="34170"/>
                    <a:pt x="711856" y="35049"/>
                    <a:pt x="712753" y="36806"/>
                  </a:cubicBezTo>
                  <a:cubicBezTo>
                    <a:pt x="710960" y="38563"/>
                    <a:pt x="710063" y="37685"/>
                    <a:pt x="709166" y="36806"/>
                  </a:cubicBezTo>
                  <a:cubicBezTo>
                    <a:pt x="708269" y="37685"/>
                    <a:pt x="707373" y="39442"/>
                    <a:pt x="706476" y="39442"/>
                  </a:cubicBezTo>
                  <a:cubicBezTo>
                    <a:pt x="701992" y="41199"/>
                    <a:pt x="697509" y="42078"/>
                    <a:pt x="693025" y="43835"/>
                  </a:cubicBezTo>
                  <a:cubicBezTo>
                    <a:pt x="691232" y="44714"/>
                    <a:pt x="689438" y="45592"/>
                    <a:pt x="688541" y="46471"/>
                  </a:cubicBezTo>
                  <a:cubicBezTo>
                    <a:pt x="684954" y="49107"/>
                    <a:pt x="682264" y="53500"/>
                    <a:pt x="675987" y="52621"/>
                  </a:cubicBezTo>
                  <a:cubicBezTo>
                    <a:pt x="675090" y="52621"/>
                    <a:pt x="673297" y="54379"/>
                    <a:pt x="671503" y="54379"/>
                  </a:cubicBezTo>
                  <a:cubicBezTo>
                    <a:pt x="669710" y="55257"/>
                    <a:pt x="667020" y="55257"/>
                    <a:pt x="665226" y="56136"/>
                  </a:cubicBezTo>
                  <a:lnTo>
                    <a:pt x="663433" y="56136"/>
                  </a:lnTo>
                  <a:cubicBezTo>
                    <a:pt x="658052" y="57893"/>
                    <a:pt x="653569" y="59650"/>
                    <a:pt x="648188" y="60529"/>
                  </a:cubicBezTo>
                  <a:lnTo>
                    <a:pt x="644601" y="60529"/>
                  </a:lnTo>
                  <a:cubicBezTo>
                    <a:pt x="640118" y="60529"/>
                    <a:pt x="636531" y="59650"/>
                    <a:pt x="632047" y="59650"/>
                  </a:cubicBezTo>
                  <a:cubicBezTo>
                    <a:pt x="627563" y="59650"/>
                    <a:pt x="623080" y="61407"/>
                    <a:pt x="618596" y="61407"/>
                  </a:cubicBezTo>
                  <a:cubicBezTo>
                    <a:pt x="613216" y="61407"/>
                    <a:pt x="606939" y="61407"/>
                    <a:pt x="602455" y="57893"/>
                  </a:cubicBezTo>
                  <a:cubicBezTo>
                    <a:pt x="601558" y="57014"/>
                    <a:pt x="598868" y="57014"/>
                    <a:pt x="597074" y="57893"/>
                  </a:cubicBezTo>
                  <a:cubicBezTo>
                    <a:pt x="590797" y="58772"/>
                    <a:pt x="584520" y="59650"/>
                    <a:pt x="579140" y="61407"/>
                  </a:cubicBezTo>
                  <a:cubicBezTo>
                    <a:pt x="573759" y="63165"/>
                    <a:pt x="571069" y="61407"/>
                    <a:pt x="569276" y="57014"/>
                  </a:cubicBezTo>
                  <a:cubicBezTo>
                    <a:pt x="568379" y="55257"/>
                    <a:pt x="566586" y="53500"/>
                    <a:pt x="564792" y="51743"/>
                  </a:cubicBezTo>
                  <a:cubicBezTo>
                    <a:pt x="562102" y="49985"/>
                    <a:pt x="559412" y="47350"/>
                    <a:pt x="556721" y="47350"/>
                  </a:cubicBezTo>
                  <a:cubicBezTo>
                    <a:pt x="550444" y="47350"/>
                    <a:pt x="546857" y="43835"/>
                    <a:pt x="542374" y="41199"/>
                  </a:cubicBezTo>
                  <a:cubicBezTo>
                    <a:pt x="535200" y="36806"/>
                    <a:pt x="528923" y="31534"/>
                    <a:pt x="519955" y="32413"/>
                  </a:cubicBezTo>
                  <a:lnTo>
                    <a:pt x="519955" y="28020"/>
                  </a:lnTo>
                  <a:cubicBezTo>
                    <a:pt x="521749" y="28020"/>
                    <a:pt x="523542" y="28020"/>
                    <a:pt x="525336" y="27141"/>
                  </a:cubicBezTo>
                  <a:cubicBezTo>
                    <a:pt x="522646" y="25384"/>
                    <a:pt x="522646" y="22748"/>
                    <a:pt x="520852" y="20991"/>
                  </a:cubicBezTo>
                  <a:cubicBezTo>
                    <a:pt x="517265" y="18355"/>
                    <a:pt x="513678" y="17477"/>
                    <a:pt x="510091" y="15719"/>
                  </a:cubicBezTo>
                  <a:cubicBezTo>
                    <a:pt x="507401" y="14841"/>
                    <a:pt x="503814" y="14841"/>
                    <a:pt x="505608" y="19234"/>
                  </a:cubicBezTo>
                  <a:cubicBezTo>
                    <a:pt x="501124" y="20112"/>
                    <a:pt x="497537" y="20112"/>
                    <a:pt x="495744" y="21870"/>
                  </a:cubicBezTo>
                  <a:cubicBezTo>
                    <a:pt x="492157" y="24505"/>
                    <a:pt x="488570" y="22748"/>
                    <a:pt x="485879" y="20991"/>
                  </a:cubicBezTo>
                  <a:cubicBezTo>
                    <a:pt x="484086" y="20112"/>
                    <a:pt x="482292" y="19234"/>
                    <a:pt x="480499" y="20112"/>
                  </a:cubicBezTo>
                  <a:cubicBezTo>
                    <a:pt x="469738" y="25384"/>
                    <a:pt x="458977" y="22748"/>
                    <a:pt x="448217" y="22748"/>
                  </a:cubicBezTo>
                  <a:cubicBezTo>
                    <a:pt x="446423" y="22748"/>
                    <a:pt x="444630" y="21870"/>
                    <a:pt x="441939" y="21870"/>
                  </a:cubicBezTo>
                  <a:cubicBezTo>
                    <a:pt x="438353" y="20991"/>
                    <a:pt x="435662" y="19234"/>
                    <a:pt x="432075" y="18355"/>
                  </a:cubicBezTo>
                  <a:cubicBezTo>
                    <a:pt x="428488" y="17477"/>
                    <a:pt x="424005" y="16598"/>
                    <a:pt x="420418" y="15719"/>
                  </a:cubicBezTo>
                  <a:lnTo>
                    <a:pt x="417728" y="15719"/>
                  </a:lnTo>
                  <a:cubicBezTo>
                    <a:pt x="411451" y="15719"/>
                    <a:pt x="405173" y="16598"/>
                    <a:pt x="399793" y="16598"/>
                  </a:cubicBezTo>
                  <a:cubicBezTo>
                    <a:pt x="395309" y="16598"/>
                    <a:pt x="390826" y="14841"/>
                    <a:pt x="385445" y="13962"/>
                  </a:cubicBezTo>
                  <a:cubicBezTo>
                    <a:pt x="384549" y="6933"/>
                    <a:pt x="377375" y="8690"/>
                    <a:pt x="372891" y="5176"/>
                  </a:cubicBezTo>
                  <a:cubicBezTo>
                    <a:pt x="371994" y="4297"/>
                    <a:pt x="370201" y="5176"/>
                    <a:pt x="369304" y="5176"/>
                  </a:cubicBezTo>
                  <a:cubicBezTo>
                    <a:pt x="363924" y="4297"/>
                    <a:pt x="360337" y="6933"/>
                    <a:pt x="358543" y="11326"/>
                  </a:cubicBezTo>
                  <a:cubicBezTo>
                    <a:pt x="355853" y="15719"/>
                    <a:pt x="348679" y="17477"/>
                    <a:pt x="351369" y="24505"/>
                  </a:cubicBezTo>
                  <a:cubicBezTo>
                    <a:pt x="352266" y="25384"/>
                    <a:pt x="354060" y="26263"/>
                    <a:pt x="354956" y="28020"/>
                  </a:cubicBezTo>
                  <a:cubicBezTo>
                    <a:pt x="354956" y="30656"/>
                    <a:pt x="354060" y="32413"/>
                    <a:pt x="351369" y="31534"/>
                  </a:cubicBezTo>
                  <a:cubicBezTo>
                    <a:pt x="350473" y="31534"/>
                    <a:pt x="349576" y="33292"/>
                    <a:pt x="348679" y="34170"/>
                  </a:cubicBezTo>
                  <a:cubicBezTo>
                    <a:pt x="347782" y="35049"/>
                    <a:pt x="347782" y="36806"/>
                    <a:pt x="346886" y="36806"/>
                  </a:cubicBezTo>
                  <a:cubicBezTo>
                    <a:pt x="341505" y="38563"/>
                    <a:pt x="337918" y="42956"/>
                    <a:pt x="331641" y="42078"/>
                  </a:cubicBezTo>
                  <a:lnTo>
                    <a:pt x="329848" y="42078"/>
                  </a:lnTo>
                  <a:cubicBezTo>
                    <a:pt x="324467" y="46471"/>
                    <a:pt x="319087" y="45592"/>
                    <a:pt x="312810" y="44714"/>
                  </a:cubicBezTo>
                  <a:cubicBezTo>
                    <a:pt x="310120" y="43835"/>
                    <a:pt x="306533" y="44714"/>
                    <a:pt x="302946" y="44714"/>
                  </a:cubicBezTo>
                  <a:cubicBezTo>
                    <a:pt x="300256" y="44714"/>
                    <a:pt x="297565" y="44714"/>
                    <a:pt x="294875" y="42956"/>
                  </a:cubicBezTo>
                  <a:cubicBezTo>
                    <a:pt x="291288" y="41199"/>
                    <a:pt x="287701" y="38563"/>
                    <a:pt x="284114" y="36806"/>
                  </a:cubicBezTo>
                  <a:cubicBezTo>
                    <a:pt x="280527" y="35049"/>
                    <a:pt x="276044" y="35049"/>
                    <a:pt x="276044" y="28899"/>
                  </a:cubicBezTo>
                  <a:cubicBezTo>
                    <a:pt x="276044" y="28020"/>
                    <a:pt x="274250" y="27141"/>
                    <a:pt x="274250" y="26263"/>
                  </a:cubicBezTo>
                  <a:cubicBezTo>
                    <a:pt x="267973" y="31534"/>
                    <a:pt x="262593" y="35928"/>
                    <a:pt x="257212" y="40321"/>
                  </a:cubicBezTo>
                  <a:cubicBezTo>
                    <a:pt x="254522" y="42956"/>
                    <a:pt x="250935" y="46471"/>
                    <a:pt x="252729" y="50864"/>
                  </a:cubicBezTo>
                  <a:cubicBezTo>
                    <a:pt x="252729" y="51743"/>
                    <a:pt x="251832" y="52621"/>
                    <a:pt x="251832" y="53500"/>
                  </a:cubicBezTo>
                  <a:cubicBezTo>
                    <a:pt x="250935" y="55257"/>
                    <a:pt x="250038" y="57014"/>
                    <a:pt x="248245" y="57893"/>
                  </a:cubicBezTo>
                  <a:cubicBezTo>
                    <a:pt x="246452" y="60529"/>
                    <a:pt x="244658" y="63165"/>
                    <a:pt x="242865" y="66679"/>
                  </a:cubicBezTo>
                  <a:lnTo>
                    <a:pt x="237484" y="71951"/>
                  </a:lnTo>
                  <a:cubicBezTo>
                    <a:pt x="235691" y="74587"/>
                    <a:pt x="233897" y="77223"/>
                    <a:pt x="231207" y="78980"/>
                  </a:cubicBezTo>
                  <a:cubicBezTo>
                    <a:pt x="224930" y="84252"/>
                    <a:pt x="218653" y="89523"/>
                    <a:pt x="211479" y="94795"/>
                  </a:cubicBezTo>
                  <a:cubicBezTo>
                    <a:pt x="207892" y="98310"/>
                    <a:pt x="203408" y="100945"/>
                    <a:pt x="199821" y="104460"/>
                  </a:cubicBezTo>
                  <a:cubicBezTo>
                    <a:pt x="193544" y="109732"/>
                    <a:pt x="186370" y="114125"/>
                    <a:pt x="182783" y="122032"/>
                  </a:cubicBezTo>
                  <a:cubicBezTo>
                    <a:pt x="182783" y="122911"/>
                    <a:pt x="180990" y="123789"/>
                    <a:pt x="180093" y="124668"/>
                  </a:cubicBezTo>
                  <a:cubicBezTo>
                    <a:pt x="175610" y="128183"/>
                    <a:pt x="168436" y="128183"/>
                    <a:pt x="168436" y="135212"/>
                  </a:cubicBezTo>
                  <a:cubicBezTo>
                    <a:pt x="161262" y="135212"/>
                    <a:pt x="157675" y="140483"/>
                    <a:pt x="154088" y="144876"/>
                  </a:cubicBezTo>
                  <a:cubicBezTo>
                    <a:pt x="151398" y="148391"/>
                    <a:pt x="148708" y="152784"/>
                    <a:pt x="145121" y="155420"/>
                  </a:cubicBezTo>
                  <a:cubicBezTo>
                    <a:pt x="141534" y="157177"/>
                    <a:pt x="137050" y="156298"/>
                    <a:pt x="132566" y="156298"/>
                  </a:cubicBezTo>
                  <a:cubicBezTo>
                    <a:pt x="130773" y="156298"/>
                    <a:pt x="128979" y="156298"/>
                    <a:pt x="128979" y="157177"/>
                  </a:cubicBezTo>
                  <a:cubicBezTo>
                    <a:pt x="125392" y="160691"/>
                    <a:pt x="120909" y="163327"/>
                    <a:pt x="118219" y="167720"/>
                  </a:cubicBezTo>
                  <a:cubicBezTo>
                    <a:pt x="115528" y="172114"/>
                    <a:pt x="112838" y="174749"/>
                    <a:pt x="108355" y="175628"/>
                  </a:cubicBezTo>
                  <a:cubicBezTo>
                    <a:pt x="103871" y="176507"/>
                    <a:pt x="99387" y="180900"/>
                    <a:pt x="93110" y="178264"/>
                  </a:cubicBezTo>
                  <a:cubicBezTo>
                    <a:pt x="87730" y="176507"/>
                    <a:pt x="81453" y="178264"/>
                    <a:pt x="77866" y="174749"/>
                  </a:cubicBezTo>
                  <a:cubicBezTo>
                    <a:pt x="70692" y="175628"/>
                    <a:pt x="65311" y="177385"/>
                    <a:pt x="59034" y="178264"/>
                  </a:cubicBezTo>
                  <a:cubicBezTo>
                    <a:pt x="51860" y="180021"/>
                    <a:pt x="43790" y="179142"/>
                    <a:pt x="37513" y="184414"/>
                  </a:cubicBezTo>
                  <a:cubicBezTo>
                    <a:pt x="32132" y="188807"/>
                    <a:pt x="27648" y="193200"/>
                    <a:pt x="19578" y="192322"/>
                  </a:cubicBezTo>
                  <a:cubicBezTo>
                    <a:pt x="20475" y="197594"/>
                    <a:pt x="21371" y="201987"/>
                    <a:pt x="22268" y="207258"/>
                  </a:cubicBezTo>
                  <a:cubicBezTo>
                    <a:pt x="24062" y="221316"/>
                    <a:pt x="25855" y="235374"/>
                    <a:pt x="26752" y="249432"/>
                  </a:cubicBezTo>
                  <a:cubicBezTo>
                    <a:pt x="29442" y="267004"/>
                    <a:pt x="30339" y="283698"/>
                    <a:pt x="28545" y="300392"/>
                  </a:cubicBezTo>
                  <a:cubicBezTo>
                    <a:pt x="26752" y="324115"/>
                    <a:pt x="18681" y="1135959"/>
                    <a:pt x="10611" y="1157925"/>
                  </a:cubicBezTo>
                  <a:lnTo>
                    <a:pt x="2540" y="1176376"/>
                  </a:lnTo>
                  <a:cubicBezTo>
                    <a:pt x="0" y="1180769"/>
                    <a:pt x="3437" y="1183404"/>
                    <a:pt x="7920" y="1184283"/>
                  </a:cubicBezTo>
                  <a:cubicBezTo>
                    <a:pt x="13301" y="1185162"/>
                    <a:pt x="15094" y="1188676"/>
                    <a:pt x="16888" y="1193069"/>
                  </a:cubicBezTo>
                  <a:cubicBezTo>
                    <a:pt x="18681" y="1200098"/>
                    <a:pt x="15991" y="1207127"/>
                    <a:pt x="19578" y="1214156"/>
                  </a:cubicBezTo>
                  <a:cubicBezTo>
                    <a:pt x="21371" y="1217671"/>
                    <a:pt x="19578" y="1223821"/>
                    <a:pt x="18681" y="1229093"/>
                  </a:cubicBezTo>
                  <a:cubicBezTo>
                    <a:pt x="17784" y="1236122"/>
                    <a:pt x="19578" y="1243151"/>
                    <a:pt x="22268" y="1249301"/>
                  </a:cubicBezTo>
                  <a:cubicBezTo>
                    <a:pt x="28545" y="1259844"/>
                    <a:pt x="29442" y="1272145"/>
                    <a:pt x="29442" y="1283567"/>
                  </a:cubicBezTo>
                  <a:cubicBezTo>
                    <a:pt x="29442" y="1286203"/>
                    <a:pt x="30339" y="1288839"/>
                    <a:pt x="31235" y="1290596"/>
                  </a:cubicBezTo>
                  <a:cubicBezTo>
                    <a:pt x="33029" y="1292353"/>
                    <a:pt x="36616" y="1294110"/>
                    <a:pt x="40203" y="1294989"/>
                  </a:cubicBezTo>
                  <a:lnTo>
                    <a:pt x="61724" y="1305533"/>
                  </a:lnTo>
                  <a:cubicBezTo>
                    <a:pt x="71588" y="1310804"/>
                    <a:pt x="79659" y="1309926"/>
                    <a:pt x="88626" y="1303775"/>
                  </a:cubicBezTo>
                  <a:cubicBezTo>
                    <a:pt x="89523" y="1302897"/>
                    <a:pt x="92213" y="1302018"/>
                    <a:pt x="93110" y="1302018"/>
                  </a:cubicBezTo>
                  <a:cubicBezTo>
                    <a:pt x="99387" y="1302897"/>
                    <a:pt x="105664" y="1302897"/>
                    <a:pt x="111045" y="1308168"/>
                  </a:cubicBezTo>
                  <a:cubicBezTo>
                    <a:pt x="117322" y="1313440"/>
                    <a:pt x="126289" y="1316955"/>
                    <a:pt x="133463" y="1321348"/>
                  </a:cubicBezTo>
                  <a:cubicBezTo>
                    <a:pt x="137947" y="1323983"/>
                    <a:pt x="143327" y="1327498"/>
                    <a:pt x="146017" y="1331012"/>
                  </a:cubicBezTo>
                  <a:cubicBezTo>
                    <a:pt x="147811" y="1332770"/>
                    <a:pt x="149604" y="1334527"/>
                    <a:pt x="151398" y="1335406"/>
                  </a:cubicBezTo>
                  <a:cubicBezTo>
                    <a:pt x="161262" y="1338920"/>
                    <a:pt x="166642" y="1347706"/>
                    <a:pt x="172919" y="1354735"/>
                  </a:cubicBezTo>
                  <a:cubicBezTo>
                    <a:pt x="178300" y="1360886"/>
                    <a:pt x="185474" y="1364400"/>
                    <a:pt x="193544" y="1365279"/>
                  </a:cubicBezTo>
                  <a:cubicBezTo>
                    <a:pt x="202512" y="1367036"/>
                    <a:pt x="211479" y="1367915"/>
                    <a:pt x="220446" y="1369672"/>
                  </a:cubicBezTo>
                  <a:cubicBezTo>
                    <a:pt x="224033" y="1370550"/>
                    <a:pt x="228517" y="1371429"/>
                    <a:pt x="232104" y="1373186"/>
                  </a:cubicBezTo>
                  <a:cubicBezTo>
                    <a:pt x="236587" y="1374943"/>
                    <a:pt x="241071" y="1374943"/>
                    <a:pt x="244658" y="1377579"/>
                  </a:cubicBezTo>
                  <a:cubicBezTo>
                    <a:pt x="250038" y="1381972"/>
                    <a:pt x="255419" y="1384608"/>
                    <a:pt x="262593" y="1382851"/>
                  </a:cubicBezTo>
                  <a:cubicBezTo>
                    <a:pt x="265283" y="1381972"/>
                    <a:pt x="268870" y="1383730"/>
                    <a:pt x="271560" y="1384608"/>
                  </a:cubicBezTo>
                  <a:cubicBezTo>
                    <a:pt x="272457" y="1384608"/>
                    <a:pt x="273354" y="1385487"/>
                    <a:pt x="274250" y="1385487"/>
                  </a:cubicBezTo>
                  <a:cubicBezTo>
                    <a:pt x="284114" y="1386366"/>
                    <a:pt x="293082" y="1384608"/>
                    <a:pt x="302049" y="1382851"/>
                  </a:cubicBezTo>
                  <a:cubicBezTo>
                    <a:pt x="305636" y="1381972"/>
                    <a:pt x="309223" y="1381094"/>
                    <a:pt x="312810" y="1379337"/>
                  </a:cubicBezTo>
                  <a:cubicBezTo>
                    <a:pt x="322674" y="1374943"/>
                    <a:pt x="332538" y="1370550"/>
                    <a:pt x="341505" y="1365279"/>
                  </a:cubicBezTo>
                  <a:cubicBezTo>
                    <a:pt x="347782" y="1361764"/>
                    <a:pt x="354060" y="1358250"/>
                    <a:pt x="361233" y="1361764"/>
                  </a:cubicBezTo>
                  <a:lnTo>
                    <a:pt x="364820" y="1361764"/>
                  </a:lnTo>
                  <a:cubicBezTo>
                    <a:pt x="371098" y="1361764"/>
                    <a:pt x="377375" y="1360886"/>
                    <a:pt x="382755" y="1360007"/>
                  </a:cubicBezTo>
                  <a:cubicBezTo>
                    <a:pt x="383652" y="1360007"/>
                    <a:pt x="385445" y="1360007"/>
                    <a:pt x="385445" y="1359128"/>
                  </a:cubicBezTo>
                  <a:cubicBezTo>
                    <a:pt x="388135" y="1355614"/>
                    <a:pt x="392619" y="1355614"/>
                    <a:pt x="397103" y="1354735"/>
                  </a:cubicBezTo>
                  <a:cubicBezTo>
                    <a:pt x="404277" y="1353857"/>
                    <a:pt x="411451" y="1353857"/>
                    <a:pt x="416831" y="1349464"/>
                  </a:cubicBezTo>
                  <a:cubicBezTo>
                    <a:pt x="422211" y="1345949"/>
                    <a:pt x="427592" y="1345070"/>
                    <a:pt x="433869" y="1344192"/>
                  </a:cubicBezTo>
                  <a:cubicBezTo>
                    <a:pt x="434766" y="1344192"/>
                    <a:pt x="436559" y="1343313"/>
                    <a:pt x="437456" y="1343313"/>
                  </a:cubicBezTo>
                  <a:cubicBezTo>
                    <a:pt x="441939" y="1342435"/>
                    <a:pt x="446423" y="1339799"/>
                    <a:pt x="450010" y="1340677"/>
                  </a:cubicBezTo>
                  <a:cubicBezTo>
                    <a:pt x="458081" y="1342435"/>
                    <a:pt x="461668" y="1339799"/>
                    <a:pt x="467048" y="1332770"/>
                  </a:cubicBezTo>
                  <a:cubicBezTo>
                    <a:pt x="467945" y="1331012"/>
                    <a:pt x="470635" y="1330134"/>
                    <a:pt x="472428" y="1329255"/>
                  </a:cubicBezTo>
                  <a:cubicBezTo>
                    <a:pt x="476912" y="1328377"/>
                    <a:pt x="481396" y="1329255"/>
                    <a:pt x="485879" y="1328377"/>
                  </a:cubicBezTo>
                  <a:cubicBezTo>
                    <a:pt x="488570" y="1328377"/>
                    <a:pt x="491260" y="1325741"/>
                    <a:pt x="493053" y="1325741"/>
                  </a:cubicBezTo>
                  <a:cubicBezTo>
                    <a:pt x="500227" y="1326619"/>
                    <a:pt x="508298" y="1323983"/>
                    <a:pt x="514575" y="1328377"/>
                  </a:cubicBezTo>
                  <a:cubicBezTo>
                    <a:pt x="515472" y="1329255"/>
                    <a:pt x="517265" y="1329255"/>
                    <a:pt x="519059" y="1329255"/>
                  </a:cubicBezTo>
                  <a:cubicBezTo>
                    <a:pt x="530716" y="1330134"/>
                    <a:pt x="540580" y="1333648"/>
                    <a:pt x="548651" y="1340677"/>
                  </a:cubicBezTo>
                  <a:cubicBezTo>
                    <a:pt x="551341" y="1343313"/>
                    <a:pt x="554928" y="1345070"/>
                    <a:pt x="557618" y="1346828"/>
                  </a:cubicBezTo>
                  <a:cubicBezTo>
                    <a:pt x="560308" y="1348585"/>
                    <a:pt x="563895" y="1348585"/>
                    <a:pt x="566586" y="1349464"/>
                  </a:cubicBezTo>
                  <a:cubicBezTo>
                    <a:pt x="569276" y="1350342"/>
                    <a:pt x="571069" y="1351221"/>
                    <a:pt x="573759" y="1351221"/>
                  </a:cubicBezTo>
                  <a:cubicBezTo>
                    <a:pt x="578243" y="1351221"/>
                    <a:pt x="581830" y="1352978"/>
                    <a:pt x="584520" y="1356493"/>
                  </a:cubicBezTo>
                  <a:cubicBezTo>
                    <a:pt x="585417" y="1357371"/>
                    <a:pt x="586314" y="1358250"/>
                    <a:pt x="587210" y="1360007"/>
                  </a:cubicBezTo>
                  <a:cubicBezTo>
                    <a:pt x="586314" y="1362643"/>
                    <a:pt x="591694" y="1369672"/>
                    <a:pt x="595281" y="1369672"/>
                  </a:cubicBezTo>
                  <a:cubicBezTo>
                    <a:pt x="601558" y="1369672"/>
                    <a:pt x="607835" y="1371429"/>
                    <a:pt x="613216" y="1375822"/>
                  </a:cubicBezTo>
                  <a:cubicBezTo>
                    <a:pt x="614112" y="1376701"/>
                    <a:pt x="615906" y="1376701"/>
                    <a:pt x="617699" y="1375822"/>
                  </a:cubicBezTo>
                  <a:cubicBezTo>
                    <a:pt x="620390" y="1374943"/>
                    <a:pt x="622183" y="1374943"/>
                    <a:pt x="623976" y="1377579"/>
                  </a:cubicBezTo>
                  <a:cubicBezTo>
                    <a:pt x="624873" y="1378458"/>
                    <a:pt x="628460" y="1378458"/>
                    <a:pt x="630254" y="1378458"/>
                  </a:cubicBezTo>
                  <a:cubicBezTo>
                    <a:pt x="634737" y="1378458"/>
                    <a:pt x="640118" y="1377579"/>
                    <a:pt x="644601" y="1378458"/>
                  </a:cubicBezTo>
                  <a:cubicBezTo>
                    <a:pt x="652672" y="1379337"/>
                    <a:pt x="659846" y="1380215"/>
                    <a:pt x="667916" y="1381972"/>
                  </a:cubicBezTo>
                  <a:cubicBezTo>
                    <a:pt x="669710" y="1381972"/>
                    <a:pt x="671503" y="1382851"/>
                    <a:pt x="672400" y="1383730"/>
                  </a:cubicBezTo>
                  <a:cubicBezTo>
                    <a:pt x="674194" y="1388123"/>
                    <a:pt x="678677" y="1388123"/>
                    <a:pt x="681367" y="1389001"/>
                  </a:cubicBezTo>
                  <a:cubicBezTo>
                    <a:pt x="684058" y="1389880"/>
                    <a:pt x="687645" y="1390759"/>
                    <a:pt x="689438" y="1390759"/>
                  </a:cubicBezTo>
                  <a:cubicBezTo>
                    <a:pt x="690335" y="1389880"/>
                    <a:pt x="692128" y="1389001"/>
                    <a:pt x="693922" y="1387244"/>
                  </a:cubicBezTo>
                  <a:cubicBezTo>
                    <a:pt x="690335" y="1387244"/>
                    <a:pt x="688541" y="1388123"/>
                    <a:pt x="686748" y="1388123"/>
                  </a:cubicBezTo>
                  <a:cubicBezTo>
                    <a:pt x="690335" y="1383730"/>
                    <a:pt x="693922" y="1382851"/>
                    <a:pt x="698405" y="1385487"/>
                  </a:cubicBezTo>
                  <a:cubicBezTo>
                    <a:pt x="703786" y="1389880"/>
                    <a:pt x="708269" y="1389880"/>
                    <a:pt x="714547" y="1385487"/>
                  </a:cubicBezTo>
                  <a:lnTo>
                    <a:pt x="719927" y="1382851"/>
                  </a:lnTo>
                  <a:lnTo>
                    <a:pt x="719927" y="1378458"/>
                  </a:lnTo>
                  <a:cubicBezTo>
                    <a:pt x="722617" y="1379337"/>
                    <a:pt x="725307" y="1381094"/>
                    <a:pt x="727101" y="1381094"/>
                  </a:cubicBezTo>
                  <a:cubicBezTo>
                    <a:pt x="732481" y="1378458"/>
                    <a:pt x="737862" y="1375822"/>
                    <a:pt x="742345" y="1372308"/>
                  </a:cubicBezTo>
                  <a:cubicBezTo>
                    <a:pt x="747726" y="1368793"/>
                    <a:pt x="752209" y="1364400"/>
                    <a:pt x="756693" y="1360886"/>
                  </a:cubicBezTo>
                  <a:cubicBezTo>
                    <a:pt x="757590" y="1360886"/>
                    <a:pt x="757590" y="1360007"/>
                    <a:pt x="758487" y="1360007"/>
                  </a:cubicBezTo>
                  <a:cubicBezTo>
                    <a:pt x="764764" y="1358250"/>
                    <a:pt x="770144" y="1357371"/>
                    <a:pt x="776421" y="1355614"/>
                  </a:cubicBezTo>
                  <a:cubicBezTo>
                    <a:pt x="780008" y="1354735"/>
                    <a:pt x="782698" y="1352978"/>
                    <a:pt x="786285" y="1352099"/>
                  </a:cubicBezTo>
                  <a:cubicBezTo>
                    <a:pt x="788976" y="1351221"/>
                    <a:pt x="790769" y="1351221"/>
                    <a:pt x="793459" y="1350342"/>
                  </a:cubicBezTo>
                  <a:lnTo>
                    <a:pt x="802426" y="1350342"/>
                  </a:lnTo>
                  <a:cubicBezTo>
                    <a:pt x="804220" y="1350342"/>
                    <a:pt x="806910" y="1350342"/>
                    <a:pt x="808704" y="1349464"/>
                  </a:cubicBezTo>
                  <a:cubicBezTo>
                    <a:pt x="809600" y="1347706"/>
                    <a:pt x="811394" y="1345070"/>
                    <a:pt x="812291" y="1345070"/>
                  </a:cubicBezTo>
                  <a:cubicBezTo>
                    <a:pt x="814981" y="1345070"/>
                    <a:pt x="816774" y="1346828"/>
                    <a:pt x="819464" y="1347706"/>
                  </a:cubicBezTo>
                  <a:cubicBezTo>
                    <a:pt x="820361" y="1347706"/>
                    <a:pt x="820361" y="1348585"/>
                    <a:pt x="820361" y="1349464"/>
                  </a:cubicBezTo>
                  <a:cubicBezTo>
                    <a:pt x="823948" y="1352978"/>
                    <a:pt x="826638" y="1357371"/>
                    <a:pt x="830225" y="1360886"/>
                  </a:cubicBezTo>
                  <a:cubicBezTo>
                    <a:pt x="834709" y="1365279"/>
                    <a:pt x="839193" y="1365279"/>
                    <a:pt x="841883" y="1362643"/>
                  </a:cubicBezTo>
                  <a:cubicBezTo>
                    <a:pt x="846366" y="1359128"/>
                    <a:pt x="849953" y="1356493"/>
                    <a:pt x="856231" y="1358250"/>
                  </a:cubicBezTo>
                  <a:cubicBezTo>
                    <a:pt x="857127" y="1358250"/>
                    <a:pt x="858921" y="1359128"/>
                    <a:pt x="859817" y="1358250"/>
                  </a:cubicBezTo>
                  <a:cubicBezTo>
                    <a:pt x="864301" y="1356493"/>
                    <a:pt x="869682" y="1354735"/>
                    <a:pt x="874165" y="1352099"/>
                  </a:cubicBezTo>
                  <a:cubicBezTo>
                    <a:pt x="876855" y="1351221"/>
                    <a:pt x="880442" y="1351221"/>
                    <a:pt x="881339" y="1349464"/>
                  </a:cubicBezTo>
                  <a:cubicBezTo>
                    <a:pt x="884029" y="1344192"/>
                    <a:pt x="888513" y="1341556"/>
                    <a:pt x="892997" y="1338041"/>
                  </a:cubicBezTo>
                  <a:cubicBezTo>
                    <a:pt x="895687" y="1335406"/>
                    <a:pt x="898377" y="1331891"/>
                    <a:pt x="901067" y="1331012"/>
                  </a:cubicBezTo>
                  <a:cubicBezTo>
                    <a:pt x="907344" y="1329255"/>
                    <a:pt x="911828" y="1323983"/>
                    <a:pt x="917208" y="1320469"/>
                  </a:cubicBezTo>
                  <a:cubicBezTo>
                    <a:pt x="921692" y="1317833"/>
                    <a:pt x="924382" y="1312562"/>
                    <a:pt x="928866" y="1311683"/>
                  </a:cubicBezTo>
                  <a:cubicBezTo>
                    <a:pt x="936040" y="1309926"/>
                    <a:pt x="941420" y="1305533"/>
                    <a:pt x="947697" y="1301140"/>
                  </a:cubicBezTo>
                  <a:cubicBezTo>
                    <a:pt x="951284" y="1298504"/>
                    <a:pt x="955768" y="1296746"/>
                    <a:pt x="960252" y="1297625"/>
                  </a:cubicBezTo>
                  <a:cubicBezTo>
                    <a:pt x="962942" y="1298504"/>
                    <a:pt x="966529" y="1297625"/>
                    <a:pt x="968322" y="1296746"/>
                  </a:cubicBezTo>
                  <a:cubicBezTo>
                    <a:pt x="971909" y="1294989"/>
                    <a:pt x="975496" y="1292353"/>
                    <a:pt x="979083" y="1290596"/>
                  </a:cubicBezTo>
                  <a:cubicBezTo>
                    <a:pt x="981773" y="1288839"/>
                    <a:pt x="984463" y="1287082"/>
                    <a:pt x="987154" y="1287082"/>
                  </a:cubicBezTo>
                  <a:cubicBezTo>
                    <a:pt x="996121" y="1286203"/>
                    <a:pt x="1003295" y="1284446"/>
                    <a:pt x="1007779" y="1275659"/>
                  </a:cubicBezTo>
                  <a:cubicBezTo>
                    <a:pt x="1009572" y="1272145"/>
                    <a:pt x="1018539" y="1267752"/>
                    <a:pt x="1022126" y="1269509"/>
                  </a:cubicBezTo>
                  <a:cubicBezTo>
                    <a:pt x="1028403" y="1272145"/>
                    <a:pt x="1032887" y="1270388"/>
                    <a:pt x="1036474" y="1265116"/>
                  </a:cubicBezTo>
                  <a:cubicBezTo>
                    <a:pt x="1039164" y="1262480"/>
                    <a:pt x="1042751" y="1263359"/>
                    <a:pt x="1045441" y="1265116"/>
                  </a:cubicBezTo>
                  <a:cubicBezTo>
                    <a:pt x="1047235" y="1266873"/>
                    <a:pt x="1049028" y="1267752"/>
                    <a:pt x="1050822" y="1267752"/>
                  </a:cubicBezTo>
                  <a:cubicBezTo>
                    <a:pt x="1057099" y="1268631"/>
                    <a:pt x="1064273" y="1267752"/>
                    <a:pt x="1070550" y="1268631"/>
                  </a:cubicBezTo>
                  <a:cubicBezTo>
                    <a:pt x="1075930" y="1269509"/>
                    <a:pt x="1081311" y="1267752"/>
                    <a:pt x="1084898" y="1264238"/>
                  </a:cubicBezTo>
                  <a:cubicBezTo>
                    <a:pt x="1088485" y="1260723"/>
                    <a:pt x="1091175" y="1260723"/>
                    <a:pt x="1096555" y="1262480"/>
                  </a:cubicBezTo>
                  <a:cubicBezTo>
                    <a:pt x="1101039" y="1264238"/>
                    <a:pt x="1104626" y="1268631"/>
                    <a:pt x="1110903" y="1267752"/>
                  </a:cubicBezTo>
                  <a:cubicBezTo>
                    <a:pt x="1116283" y="1266873"/>
                    <a:pt x="1122560" y="1269509"/>
                    <a:pt x="1128838" y="1266873"/>
                  </a:cubicBezTo>
                  <a:lnTo>
                    <a:pt x="1132425" y="1266873"/>
                  </a:lnTo>
                  <a:cubicBezTo>
                    <a:pt x="1137805" y="1268631"/>
                    <a:pt x="1143185" y="1269509"/>
                    <a:pt x="1147669" y="1273902"/>
                  </a:cubicBezTo>
                  <a:cubicBezTo>
                    <a:pt x="1153049" y="1278295"/>
                    <a:pt x="1153946" y="1245786"/>
                    <a:pt x="1159327" y="1249301"/>
                  </a:cubicBezTo>
                  <a:cubicBezTo>
                    <a:pt x="1167397" y="1254573"/>
                    <a:pt x="1165604" y="1249301"/>
                    <a:pt x="1173674" y="1253694"/>
                  </a:cubicBezTo>
                  <a:cubicBezTo>
                    <a:pt x="1179951" y="1256330"/>
                    <a:pt x="1177261" y="1246665"/>
                    <a:pt x="1184435" y="1248422"/>
                  </a:cubicBezTo>
                  <a:cubicBezTo>
                    <a:pt x="1185332" y="1248422"/>
                    <a:pt x="1196093" y="1255451"/>
                    <a:pt x="1196093" y="1254573"/>
                  </a:cubicBezTo>
                  <a:cubicBezTo>
                    <a:pt x="1200576" y="1251937"/>
                    <a:pt x="1205060" y="1225578"/>
                    <a:pt x="1209544" y="1226457"/>
                  </a:cubicBezTo>
                  <a:cubicBezTo>
                    <a:pt x="1218511" y="1229093"/>
                    <a:pt x="1226582" y="1227335"/>
                    <a:pt x="1234652" y="1223821"/>
                  </a:cubicBezTo>
                  <a:cubicBezTo>
                    <a:pt x="1239136" y="1222064"/>
                    <a:pt x="1246310" y="1215913"/>
                    <a:pt x="1249897" y="1218549"/>
                  </a:cubicBezTo>
                  <a:cubicBezTo>
                    <a:pt x="1256174" y="1222942"/>
                    <a:pt x="1262451" y="1224700"/>
                    <a:pt x="1269625" y="1225578"/>
                  </a:cubicBezTo>
                  <a:cubicBezTo>
                    <a:pt x="1270522" y="1225578"/>
                    <a:pt x="1271418" y="1226457"/>
                    <a:pt x="1272315" y="1227335"/>
                  </a:cubicBezTo>
                  <a:cubicBezTo>
                    <a:pt x="1275005" y="1230850"/>
                    <a:pt x="1287559" y="1221185"/>
                    <a:pt x="1290250" y="1224700"/>
                  </a:cubicBezTo>
                  <a:cubicBezTo>
                    <a:pt x="1293837" y="1229971"/>
                    <a:pt x="1297424" y="1235243"/>
                    <a:pt x="1301010" y="1239636"/>
                  </a:cubicBezTo>
                  <a:cubicBezTo>
                    <a:pt x="1302804" y="1241393"/>
                    <a:pt x="1305494" y="1242272"/>
                    <a:pt x="1306391" y="1244029"/>
                  </a:cubicBezTo>
                  <a:cubicBezTo>
                    <a:pt x="1307288" y="1248422"/>
                    <a:pt x="1309081" y="1250180"/>
                    <a:pt x="1313565" y="1250180"/>
                  </a:cubicBezTo>
                  <a:cubicBezTo>
                    <a:pt x="1316255" y="1250180"/>
                    <a:pt x="1318945" y="1251058"/>
                    <a:pt x="1320739" y="1252815"/>
                  </a:cubicBezTo>
                  <a:cubicBezTo>
                    <a:pt x="1325222" y="1255451"/>
                    <a:pt x="1328809" y="1258087"/>
                    <a:pt x="1332396" y="1260723"/>
                  </a:cubicBezTo>
                  <a:cubicBezTo>
                    <a:pt x="1336880" y="1263359"/>
                    <a:pt x="1341363" y="1265995"/>
                    <a:pt x="1343157" y="1270388"/>
                  </a:cubicBezTo>
                  <a:cubicBezTo>
                    <a:pt x="1344054" y="1272145"/>
                    <a:pt x="1344951" y="1273024"/>
                    <a:pt x="1345847" y="1273902"/>
                  </a:cubicBezTo>
                  <a:cubicBezTo>
                    <a:pt x="1349434" y="1277417"/>
                    <a:pt x="1353021" y="1280053"/>
                    <a:pt x="1356608" y="1283567"/>
                  </a:cubicBezTo>
                  <a:cubicBezTo>
                    <a:pt x="1361988" y="1287960"/>
                    <a:pt x="1366472" y="1293232"/>
                    <a:pt x="1371852" y="1297625"/>
                  </a:cubicBezTo>
                  <a:cubicBezTo>
                    <a:pt x="1373646" y="1298504"/>
                    <a:pt x="1375439" y="1300261"/>
                    <a:pt x="1377233" y="1301140"/>
                  </a:cubicBezTo>
                  <a:cubicBezTo>
                    <a:pt x="1380820" y="1302897"/>
                    <a:pt x="1384407" y="1304654"/>
                    <a:pt x="1387097" y="1307290"/>
                  </a:cubicBezTo>
                  <a:cubicBezTo>
                    <a:pt x="1389787" y="1309926"/>
                    <a:pt x="1402341" y="1294110"/>
                    <a:pt x="1404135" y="1297625"/>
                  </a:cubicBezTo>
                  <a:cubicBezTo>
                    <a:pt x="1404135" y="1298504"/>
                    <a:pt x="1405032" y="1298504"/>
                    <a:pt x="1405928" y="1298504"/>
                  </a:cubicBezTo>
                  <a:cubicBezTo>
                    <a:pt x="1411309" y="1302897"/>
                    <a:pt x="1416689" y="1301140"/>
                    <a:pt x="1422070" y="1299382"/>
                  </a:cubicBezTo>
                  <a:cubicBezTo>
                    <a:pt x="1423863" y="1298504"/>
                    <a:pt x="1425657" y="1297625"/>
                    <a:pt x="1426553" y="1298504"/>
                  </a:cubicBezTo>
                  <a:cubicBezTo>
                    <a:pt x="1432830" y="1301140"/>
                    <a:pt x="1437314" y="1307290"/>
                    <a:pt x="1445385" y="1308168"/>
                  </a:cubicBezTo>
                  <a:cubicBezTo>
                    <a:pt x="1445385" y="1308168"/>
                    <a:pt x="1446281" y="1308168"/>
                    <a:pt x="1446281" y="1309047"/>
                  </a:cubicBezTo>
                  <a:cubicBezTo>
                    <a:pt x="1448075" y="1314319"/>
                    <a:pt x="1453455" y="1314319"/>
                    <a:pt x="1457939" y="1315197"/>
                  </a:cubicBezTo>
                  <a:cubicBezTo>
                    <a:pt x="1460629" y="1315197"/>
                    <a:pt x="1463319" y="1316076"/>
                    <a:pt x="1465113" y="1316955"/>
                  </a:cubicBezTo>
                  <a:cubicBezTo>
                    <a:pt x="1470493" y="1319590"/>
                    <a:pt x="1475874" y="1323105"/>
                    <a:pt x="1482151" y="1324862"/>
                  </a:cubicBezTo>
                  <a:cubicBezTo>
                    <a:pt x="1490221" y="1327498"/>
                    <a:pt x="1498292" y="1329255"/>
                    <a:pt x="1504569" y="1333648"/>
                  </a:cubicBezTo>
                  <a:cubicBezTo>
                    <a:pt x="1505466" y="1333648"/>
                    <a:pt x="1506363" y="1333648"/>
                    <a:pt x="1506363" y="1334527"/>
                  </a:cubicBezTo>
                  <a:cubicBezTo>
                    <a:pt x="1509053" y="1336284"/>
                    <a:pt x="1513536" y="1337163"/>
                    <a:pt x="1515330" y="1339799"/>
                  </a:cubicBezTo>
                  <a:cubicBezTo>
                    <a:pt x="1518020" y="1345070"/>
                    <a:pt x="1525194" y="1344192"/>
                    <a:pt x="1528781" y="1348585"/>
                  </a:cubicBezTo>
                  <a:lnTo>
                    <a:pt x="1529678" y="1348585"/>
                  </a:lnTo>
                  <a:cubicBezTo>
                    <a:pt x="1533265" y="1348585"/>
                    <a:pt x="1536851" y="1349464"/>
                    <a:pt x="1541335" y="1349464"/>
                  </a:cubicBezTo>
                  <a:cubicBezTo>
                    <a:pt x="1543129" y="1348585"/>
                    <a:pt x="1545819" y="1346828"/>
                    <a:pt x="1547612" y="1346828"/>
                  </a:cubicBezTo>
                  <a:cubicBezTo>
                    <a:pt x="1555683" y="1349464"/>
                    <a:pt x="1563753" y="1349464"/>
                    <a:pt x="1569134" y="1342435"/>
                  </a:cubicBezTo>
                  <a:cubicBezTo>
                    <a:pt x="1570031" y="1341556"/>
                    <a:pt x="1571824" y="1341556"/>
                    <a:pt x="1573618" y="1341556"/>
                  </a:cubicBezTo>
                  <a:lnTo>
                    <a:pt x="1580792" y="1341556"/>
                  </a:lnTo>
                  <a:cubicBezTo>
                    <a:pt x="1588862" y="1339799"/>
                    <a:pt x="1596036" y="1338041"/>
                    <a:pt x="1604106" y="1337163"/>
                  </a:cubicBezTo>
                  <a:cubicBezTo>
                    <a:pt x="1607693" y="1336284"/>
                    <a:pt x="1612177" y="1338041"/>
                    <a:pt x="1615764" y="1338920"/>
                  </a:cubicBezTo>
                  <a:cubicBezTo>
                    <a:pt x="1619351" y="1339799"/>
                    <a:pt x="1622938" y="1339799"/>
                    <a:pt x="1626525" y="1339799"/>
                  </a:cubicBezTo>
                  <a:cubicBezTo>
                    <a:pt x="1631008" y="1339799"/>
                    <a:pt x="1634595" y="1338041"/>
                    <a:pt x="1639079" y="1338041"/>
                  </a:cubicBezTo>
                  <a:cubicBezTo>
                    <a:pt x="1642666" y="1337163"/>
                    <a:pt x="1647150" y="1337163"/>
                    <a:pt x="1650737" y="1336284"/>
                  </a:cubicBezTo>
                  <a:cubicBezTo>
                    <a:pt x="1658807" y="1334527"/>
                    <a:pt x="1665981" y="1332770"/>
                    <a:pt x="1674052" y="1331891"/>
                  </a:cubicBezTo>
                  <a:cubicBezTo>
                    <a:pt x="1679432" y="1302018"/>
                    <a:pt x="1678535" y="1266873"/>
                    <a:pt x="1678535" y="1230850"/>
                  </a:cubicBezTo>
                  <a:close/>
                </a:path>
              </a:pathLst>
            </a:custGeom>
            <a:blipFill>
              <a:blip r:embed="rId4"/>
              <a:stretch>
                <a:fillRect l="-82599" t="-201126" r="-47" b="-22723"/>
              </a:stretch>
            </a:blipFill>
          </p:spPr>
        </p:sp>
      </p:grpSp>
      <p:sp>
        <p:nvSpPr>
          <p:cNvPr id="7" name="Freeform 7"/>
          <p:cNvSpPr/>
          <p:nvPr/>
        </p:nvSpPr>
        <p:spPr>
          <a:xfrm rot="-5400000" flipH="1" flipV="1">
            <a:off x="-4560194" y="3828676"/>
            <a:ext cx="18332969" cy="9227818"/>
          </a:xfrm>
          <a:custGeom>
            <a:avLst/>
            <a:gdLst/>
            <a:ahLst/>
            <a:cxnLst/>
            <a:rect l="l" t="t" r="r" b="b"/>
            <a:pathLst>
              <a:path w="18332969" h="12229895">
                <a:moveTo>
                  <a:pt x="18332969" y="12229895"/>
                </a:moveTo>
                <a:lnTo>
                  <a:pt x="0" y="12229895"/>
                </a:lnTo>
                <a:lnTo>
                  <a:pt x="0" y="0"/>
                </a:lnTo>
                <a:lnTo>
                  <a:pt x="18332969" y="0"/>
                </a:lnTo>
                <a:lnTo>
                  <a:pt x="18332969" y="12229895"/>
                </a:lnTo>
                <a:close/>
              </a:path>
            </a:pathLst>
          </a:custGeom>
          <a:blipFill>
            <a:blip r:embed="rId5"/>
            <a:stretch>
              <a:fillRect/>
            </a:stretch>
          </a:blipFill>
        </p:spPr>
      </p:sp>
      <p:sp>
        <p:nvSpPr>
          <p:cNvPr id="9" name="Freeform 9"/>
          <p:cNvSpPr/>
          <p:nvPr/>
        </p:nvSpPr>
        <p:spPr>
          <a:xfrm rot="-7464855">
            <a:off x="10393984" y="991573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6">
              <a:alphaModFix amt="70000"/>
            </a:blip>
            <a:stretch>
              <a:fillRect l="-93644"/>
            </a:stretch>
          </a:blipFill>
        </p:spPr>
      </p:sp>
      <p:sp>
        <p:nvSpPr>
          <p:cNvPr id="14" name="Freeform 14"/>
          <p:cNvSpPr/>
          <p:nvPr/>
        </p:nvSpPr>
        <p:spPr>
          <a:xfrm rot="-6687178">
            <a:off x="-1262017" y="163622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7">
              <a:alphaModFix amt="88000"/>
            </a:blip>
            <a:stretch>
              <a:fillRect/>
            </a:stretch>
          </a:blipFill>
        </p:spPr>
      </p:sp>
      <p:pic>
        <p:nvPicPr>
          <p:cNvPr id="15" name="Picture 14">
            <a:extLst>
              <a:ext uri="{FF2B5EF4-FFF2-40B4-BE49-F238E27FC236}">
                <a16:creationId xmlns:a16="http://schemas.microsoft.com/office/drawing/2014/main" id="{2829597A-E2D1-4160-A5E2-FFC5AFA350DA}"/>
              </a:ext>
            </a:extLst>
          </p:cNvPr>
          <p:cNvPicPr/>
          <p:nvPr/>
        </p:nvPicPr>
        <p:blipFill>
          <a:blip r:embed="rId8"/>
          <a:stretch>
            <a:fillRect/>
          </a:stretch>
        </p:blipFill>
        <p:spPr>
          <a:xfrm>
            <a:off x="8991600" y="896857"/>
            <a:ext cx="9049798" cy="6977325"/>
          </a:xfrm>
          <a:prstGeom prst="rect">
            <a:avLst/>
          </a:prstGeom>
        </p:spPr>
      </p:pic>
      <p:sp>
        <p:nvSpPr>
          <p:cNvPr id="10" name="Freeform 10"/>
          <p:cNvSpPr/>
          <p:nvPr/>
        </p:nvSpPr>
        <p:spPr>
          <a:xfrm>
            <a:off x="7366875" y="6902173"/>
            <a:ext cx="2453930" cy="3363787"/>
          </a:xfrm>
          <a:custGeom>
            <a:avLst/>
            <a:gdLst/>
            <a:ahLst/>
            <a:cxnLst/>
            <a:rect l="l" t="t" r="r" b="b"/>
            <a:pathLst>
              <a:path w="7132128" h="9776546">
                <a:moveTo>
                  <a:pt x="0" y="0"/>
                </a:moveTo>
                <a:lnTo>
                  <a:pt x="7132129" y="0"/>
                </a:lnTo>
                <a:lnTo>
                  <a:pt x="7132129" y="9776546"/>
                </a:lnTo>
                <a:lnTo>
                  <a:pt x="0" y="9776546"/>
                </a:lnTo>
                <a:lnTo>
                  <a:pt x="0" y="0"/>
                </a:lnTo>
                <a:close/>
              </a:path>
            </a:pathLst>
          </a:custGeom>
          <a:blipFill>
            <a:blip r:embed="rId9"/>
            <a:stretch>
              <a:fillRect/>
            </a:stretch>
          </a:blipFill>
        </p:spPr>
      </p:sp>
      <p:sp>
        <p:nvSpPr>
          <p:cNvPr id="13" name="Freeform 13"/>
          <p:cNvSpPr/>
          <p:nvPr/>
        </p:nvSpPr>
        <p:spPr>
          <a:xfrm rot="8944436">
            <a:off x="17586120" y="-5801"/>
            <a:ext cx="1403759" cy="3425788"/>
          </a:xfrm>
          <a:custGeom>
            <a:avLst/>
            <a:gdLst/>
            <a:ahLst/>
            <a:cxnLst/>
            <a:rect l="l" t="t" r="r" b="b"/>
            <a:pathLst>
              <a:path w="1403759" h="3425788">
                <a:moveTo>
                  <a:pt x="0" y="0"/>
                </a:moveTo>
                <a:lnTo>
                  <a:pt x="1403760" y="0"/>
                </a:lnTo>
                <a:lnTo>
                  <a:pt x="1403760" y="3425788"/>
                </a:lnTo>
                <a:lnTo>
                  <a:pt x="0" y="3425788"/>
                </a:lnTo>
                <a:lnTo>
                  <a:pt x="0" y="0"/>
                </a:lnTo>
                <a:close/>
              </a:path>
            </a:pathLst>
          </a:custGeom>
          <a:blipFill>
            <a:blip r:embed="rId10"/>
            <a:stretch>
              <a:fillRect/>
            </a:stretch>
          </a:blipFill>
        </p:spPr>
      </p:sp>
      <p:grpSp>
        <p:nvGrpSpPr>
          <p:cNvPr id="16" name="Group 10">
            <a:extLst>
              <a:ext uri="{FF2B5EF4-FFF2-40B4-BE49-F238E27FC236}">
                <a16:creationId xmlns:a16="http://schemas.microsoft.com/office/drawing/2014/main" id="{9B5A0BE4-D1C1-499A-9180-85CF38175977}"/>
              </a:ext>
            </a:extLst>
          </p:cNvPr>
          <p:cNvGrpSpPr/>
          <p:nvPr/>
        </p:nvGrpSpPr>
        <p:grpSpPr>
          <a:xfrm>
            <a:off x="916357" y="1283171"/>
            <a:ext cx="6030030" cy="164522"/>
            <a:chOff x="0" y="0"/>
            <a:chExt cx="8040039" cy="219362"/>
          </a:xfrm>
        </p:grpSpPr>
        <p:sp>
          <p:nvSpPr>
            <p:cNvPr id="17" name="Freeform 11">
              <a:extLst>
                <a:ext uri="{FF2B5EF4-FFF2-40B4-BE49-F238E27FC236}">
                  <a16:creationId xmlns:a16="http://schemas.microsoft.com/office/drawing/2014/main" id="{0CF5BF7B-08C0-4EE4-B07F-53B914A707E8}"/>
                </a:ext>
              </a:extLst>
            </p:cNvPr>
            <p:cNvSpPr/>
            <p:nvPr/>
          </p:nvSpPr>
          <p:spPr>
            <a:xfrm>
              <a:off x="0" y="0"/>
              <a:ext cx="6164860" cy="190550"/>
            </a:xfrm>
            <a:custGeom>
              <a:avLst/>
              <a:gdLst/>
              <a:ahLst/>
              <a:cxnLst/>
              <a:rect l="l" t="t" r="r" b="b"/>
              <a:pathLst>
                <a:path w="6164860" h="190550">
                  <a:moveTo>
                    <a:pt x="0" y="0"/>
                  </a:moveTo>
                  <a:lnTo>
                    <a:pt x="6164860" y="0"/>
                  </a:lnTo>
                  <a:lnTo>
                    <a:pt x="6164860" y="190550"/>
                  </a:lnTo>
                  <a:lnTo>
                    <a:pt x="0" y="1905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2">
              <a:extLst>
                <a:ext uri="{FF2B5EF4-FFF2-40B4-BE49-F238E27FC236}">
                  <a16:creationId xmlns:a16="http://schemas.microsoft.com/office/drawing/2014/main" id="{139DC953-15EE-4B58-9132-C21A426B1FC9}"/>
                </a:ext>
              </a:extLst>
            </p:cNvPr>
            <p:cNvSpPr/>
            <p:nvPr/>
          </p:nvSpPr>
          <p:spPr>
            <a:xfrm>
              <a:off x="5944489" y="28812"/>
              <a:ext cx="2095551" cy="190550"/>
            </a:xfrm>
            <a:custGeom>
              <a:avLst/>
              <a:gdLst/>
              <a:ahLst/>
              <a:cxnLst/>
              <a:rect l="l" t="t" r="r" b="b"/>
              <a:pathLst>
                <a:path w="2095551" h="190550">
                  <a:moveTo>
                    <a:pt x="0" y="0"/>
                  </a:moveTo>
                  <a:lnTo>
                    <a:pt x="2095550" y="0"/>
                  </a:lnTo>
                  <a:lnTo>
                    <a:pt x="2095550" y="190550"/>
                  </a:lnTo>
                  <a:lnTo>
                    <a:pt x="0" y="190550"/>
                  </a:lnTo>
                  <a:lnTo>
                    <a:pt x="0" y="0"/>
                  </a:lnTo>
                  <a:close/>
                </a:path>
              </a:pathLst>
            </a:custGeom>
            <a:blipFill>
              <a:blip r:embed="rId11">
                <a:extLst>
                  <a:ext uri="{96DAC541-7B7A-43D3-8B79-37D633B846F1}">
                    <asvg:svgBlip xmlns:asvg="http://schemas.microsoft.com/office/drawing/2016/SVG/main" r:embed="rId12"/>
                  </a:ext>
                </a:extLst>
              </a:blip>
              <a:stretch>
                <a:fillRect r="-194188"/>
              </a:stretch>
            </a:blipFill>
          </p:spPr>
        </p:sp>
      </p:grpSp>
      <p:sp>
        <p:nvSpPr>
          <p:cNvPr id="19" name="TextBox 21">
            <a:extLst>
              <a:ext uri="{FF2B5EF4-FFF2-40B4-BE49-F238E27FC236}">
                <a16:creationId xmlns:a16="http://schemas.microsoft.com/office/drawing/2014/main" id="{C401FD31-92B7-4F9A-9E5B-91081D79B2C7}"/>
              </a:ext>
            </a:extLst>
          </p:cNvPr>
          <p:cNvSpPr txBox="1"/>
          <p:nvPr/>
        </p:nvSpPr>
        <p:spPr>
          <a:xfrm>
            <a:off x="1027480" y="639460"/>
            <a:ext cx="5918907" cy="430887"/>
          </a:xfrm>
          <a:prstGeom prst="rect">
            <a:avLst/>
          </a:prstGeom>
        </p:spPr>
        <p:txBody>
          <a:bodyPr wrap="square" lIns="0" tIns="0" rIns="0" bIns="0" rtlCol="0" anchor="t">
            <a:spAutoFit/>
          </a:bodyPr>
          <a:lstStyle/>
          <a:p>
            <a:pPr algn="l"/>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đồ</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diễn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sống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sót</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theo</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tuổi</a:t>
            </a:r>
            <a:endParaRPr lang="en-US" sz="2800" b="1" dirty="0">
              <a:solidFill>
                <a:srgbClr val="402B2B"/>
              </a:solidFill>
              <a:ea typeface="Amiko Ultra-Bold"/>
              <a:cs typeface="Amiko Ultra-Bold"/>
              <a:sym typeface="Amiko Ultra-Bold"/>
            </a:endParaRPr>
          </a:p>
        </p:txBody>
      </p:sp>
      <p:sp>
        <p:nvSpPr>
          <p:cNvPr id="20" name="TextBox 19">
            <a:extLst>
              <a:ext uri="{FF2B5EF4-FFF2-40B4-BE49-F238E27FC236}">
                <a16:creationId xmlns:a16="http://schemas.microsoft.com/office/drawing/2014/main" id="{EFAE06DA-F6D9-4B21-8FA4-9CE66578C43E}"/>
              </a:ext>
            </a:extLst>
          </p:cNvPr>
          <p:cNvSpPr txBox="1"/>
          <p:nvPr/>
        </p:nvSpPr>
        <p:spPr>
          <a:xfrm>
            <a:off x="1019854" y="1536724"/>
            <a:ext cx="6766410" cy="3794308"/>
          </a:xfrm>
          <a:prstGeom prst="rect">
            <a:avLst/>
          </a:prstGeom>
        </p:spPr>
        <p:txBody>
          <a:bodyPr wrap="square" lIns="0" tIns="0" rIns="0" bIns="0" rtlCol="0" anchor="t">
            <a:spAutoFit/>
          </a:bodyPr>
          <a:lstStyle/>
          <a:p>
            <a:pPr algn="l">
              <a:lnSpc>
                <a:spcPts val="4323"/>
              </a:lnSpc>
            </a:pPr>
            <a:r>
              <a:rPr lang="vi-VN" sz="2400" spc="-108" dirty="0">
                <a:solidFill>
                  <a:srgbClr val="000000"/>
                </a:solidFill>
                <a:latin typeface="+mj-lt"/>
                <a:ea typeface="Atkinson Hyperlegible"/>
                <a:cs typeface="Atkinson Hyperlegible"/>
                <a:sym typeface="Atkinson Hyperlegible"/>
              </a:rPr>
              <a:t>Biểu đồ trên cho thấy sự phân bố tuổi đối với tỉ lệ sống sót của hành khách. Phần lớn khách hàng nằm trong độ tuổi từ 18 đến 42 tuổi, nổi bật nhất là tuổi 26, tuy nhiên tỉ lệ sống sót hầu hết đều thấp chỉ cá biệt một số trường hợp là trẻ em dưới 6 tuổi đa phần đều được an toàn. Một số cá biệt khác như tuổi 36, tuổi 58, tuổi 62 cũng khá cao, đặc biệt nhất là 1 cụ già 80 tuổi vẫn bình 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031" t="-19171" r="-6153" b="-13875"/>
            </a:stretch>
          </a:blipFill>
        </p:spPr>
      </p:sp>
      <p:grpSp>
        <p:nvGrpSpPr>
          <p:cNvPr id="3" name="Group 3"/>
          <p:cNvGrpSpPr>
            <a:grpSpLocks noChangeAspect="1"/>
          </p:cNvGrpSpPr>
          <p:nvPr/>
        </p:nvGrpSpPr>
        <p:grpSpPr>
          <a:xfrm>
            <a:off x="657871" y="6465833"/>
            <a:ext cx="3137862" cy="2792467"/>
            <a:chOff x="0" y="0"/>
            <a:chExt cx="6349238" cy="5650357"/>
          </a:xfrm>
        </p:grpSpPr>
        <p:sp>
          <p:nvSpPr>
            <p:cNvPr id="4" name="Freeform 4"/>
            <p:cNvSpPr/>
            <p:nvPr/>
          </p:nvSpPr>
          <p:spPr>
            <a:xfrm flipH="1" flipV="1">
              <a:off x="-9972" y="-68481"/>
              <a:ext cx="7579741" cy="5919724"/>
            </a:xfrm>
            <a:custGeom>
              <a:avLst/>
              <a:gdLst/>
              <a:ahLst/>
              <a:cxnLst/>
              <a:rect l="l" t="t" r="r" b="b"/>
              <a:pathLst>
                <a:path w="7579741" h="5919724">
                  <a:moveTo>
                    <a:pt x="16510" y="5377434"/>
                  </a:moveTo>
                  <a:cubicBezTo>
                    <a:pt x="31877" y="5362194"/>
                    <a:pt x="89535" y="5233162"/>
                    <a:pt x="72517" y="5204460"/>
                  </a:cubicBezTo>
                  <a:cubicBezTo>
                    <a:pt x="54102" y="5209921"/>
                    <a:pt x="143002" y="5129403"/>
                    <a:pt x="97155" y="5031613"/>
                  </a:cubicBezTo>
                  <a:cubicBezTo>
                    <a:pt x="110236" y="5013706"/>
                    <a:pt x="25908" y="4995545"/>
                    <a:pt x="32893" y="4957699"/>
                  </a:cubicBezTo>
                  <a:cubicBezTo>
                    <a:pt x="45212" y="4938522"/>
                    <a:pt x="89916" y="4944745"/>
                    <a:pt x="54102" y="4918710"/>
                  </a:cubicBezTo>
                  <a:cubicBezTo>
                    <a:pt x="46609" y="4834255"/>
                    <a:pt x="508" y="4802378"/>
                    <a:pt x="151384" y="4568444"/>
                  </a:cubicBezTo>
                  <a:cubicBezTo>
                    <a:pt x="181102" y="4572381"/>
                    <a:pt x="262001" y="4315079"/>
                    <a:pt x="373761" y="4122674"/>
                  </a:cubicBezTo>
                  <a:cubicBezTo>
                    <a:pt x="357633" y="4086352"/>
                    <a:pt x="339726" y="4069715"/>
                    <a:pt x="377445" y="4003040"/>
                  </a:cubicBezTo>
                  <a:cubicBezTo>
                    <a:pt x="370841" y="3986276"/>
                    <a:pt x="306705" y="3956304"/>
                    <a:pt x="340106" y="3911981"/>
                  </a:cubicBezTo>
                  <a:cubicBezTo>
                    <a:pt x="375540" y="3828288"/>
                    <a:pt x="373889" y="3633343"/>
                    <a:pt x="329692" y="3601974"/>
                  </a:cubicBezTo>
                  <a:cubicBezTo>
                    <a:pt x="304165" y="3610737"/>
                    <a:pt x="393573" y="3444748"/>
                    <a:pt x="346710" y="3435858"/>
                  </a:cubicBezTo>
                  <a:cubicBezTo>
                    <a:pt x="361951" y="3378581"/>
                    <a:pt x="301245" y="3345307"/>
                    <a:pt x="431801" y="3224149"/>
                  </a:cubicBezTo>
                  <a:cubicBezTo>
                    <a:pt x="533781" y="3163189"/>
                    <a:pt x="411099" y="3114548"/>
                    <a:pt x="510667" y="3027680"/>
                  </a:cubicBezTo>
                  <a:cubicBezTo>
                    <a:pt x="470154" y="2993898"/>
                    <a:pt x="571120" y="2971292"/>
                    <a:pt x="498602" y="2812034"/>
                  </a:cubicBezTo>
                  <a:cubicBezTo>
                    <a:pt x="489077" y="2802636"/>
                    <a:pt x="545084" y="2753741"/>
                    <a:pt x="561975" y="2712085"/>
                  </a:cubicBezTo>
                  <a:cubicBezTo>
                    <a:pt x="516509" y="2662428"/>
                    <a:pt x="566801" y="2665730"/>
                    <a:pt x="582295" y="2579370"/>
                  </a:cubicBezTo>
                  <a:cubicBezTo>
                    <a:pt x="665226" y="2514473"/>
                    <a:pt x="662432" y="2484374"/>
                    <a:pt x="741045" y="2386711"/>
                  </a:cubicBezTo>
                  <a:cubicBezTo>
                    <a:pt x="718185" y="2393950"/>
                    <a:pt x="690245" y="2345563"/>
                    <a:pt x="757428" y="2232152"/>
                  </a:cubicBezTo>
                  <a:cubicBezTo>
                    <a:pt x="761873" y="2212467"/>
                    <a:pt x="852551" y="2193417"/>
                    <a:pt x="874903" y="2148459"/>
                  </a:cubicBezTo>
                  <a:cubicBezTo>
                    <a:pt x="905002" y="2128139"/>
                    <a:pt x="843661" y="2096008"/>
                    <a:pt x="911860" y="2094992"/>
                  </a:cubicBezTo>
                  <a:cubicBezTo>
                    <a:pt x="903224" y="2048764"/>
                    <a:pt x="958342" y="2059813"/>
                    <a:pt x="972058" y="2039747"/>
                  </a:cubicBezTo>
                  <a:cubicBezTo>
                    <a:pt x="928751" y="2012823"/>
                    <a:pt x="961263" y="2018411"/>
                    <a:pt x="926084" y="2003171"/>
                  </a:cubicBezTo>
                  <a:cubicBezTo>
                    <a:pt x="928370" y="1931035"/>
                    <a:pt x="1033272" y="1826895"/>
                    <a:pt x="1026922" y="1737233"/>
                  </a:cubicBezTo>
                  <a:cubicBezTo>
                    <a:pt x="1063371" y="1649222"/>
                    <a:pt x="1036955" y="1613281"/>
                    <a:pt x="1089533" y="1516888"/>
                  </a:cubicBezTo>
                  <a:cubicBezTo>
                    <a:pt x="1052322" y="1505458"/>
                    <a:pt x="1078992" y="1491742"/>
                    <a:pt x="1122045" y="1413764"/>
                  </a:cubicBezTo>
                  <a:cubicBezTo>
                    <a:pt x="1076452" y="1387983"/>
                    <a:pt x="1093470" y="1329182"/>
                    <a:pt x="1141222" y="1260348"/>
                  </a:cubicBezTo>
                  <a:cubicBezTo>
                    <a:pt x="1060323" y="1213104"/>
                    <a:pt x="1107059" y="1065149"/>
                    <a:pt x="1151509" y="1006094"/>
                  </a:cubicBezTo>
                  <a:cubicBezTo>
                    <a:pt x="1138301" y="957199"/>
                    <a:pt x="1160145" y="905383"/>
                    <a:pt x="1215009" y="861822"/>
                  </a:cubicBezTo>
                  <a:cubicBezTo>
                    <a:pt x="1253490" y="760984"/>
                    <a:pt x="1267968" y="677545"/>
                    <a:pt x="1426210" y="575057"/>
                  </a:cubicBezTo>
                  <a:cubicBezTo>
                    <a:pt x="1470787" y="496190"/>
                    <a:pt x="1466977" y="444882"/>
                    <a:pt x="1554734" y="339599"/>
                  </a:cubicBezTo>
                  <a:cubicBezTo>
                    <a:pt x="1589659" y="302388"/>
                    <a:pt x="1631442" y="343916"/>
                    <a:pt x="1623695" y="277495"/>
                  </a:cubicBezTo>
                  <a:cubicBezTo>
                    <a:pt x="1672971" y="258826"/>
                    <a:pt x="1609471" y="200152"/>
                    <a:pt x="1723136" y="150241"/>
                  </a:cubicBezTo>
                  <a:cubicBezTo>
                    <a:pt x="1704340" y="90044"/>
                    <a:pt x="1653159" y="60452"/>
                    <a:pt x="1863979" y="80391"/>
                  </a:cubicBezTo>
                  <a:cubicBezTo>
                    <a:pt x="3257296" y="83186"/>
                    <a:pt x="4616450" y="72137"/>
                    <a:pt x="6074537" y="84582"/>
                  </a:cubicBezTo>
                  <a:cubicBezTo>
                    <a:pt x="6157341" y="92202"/>
                    <a:pt x="6358001" y="0"/>
                    <a:pt x="6314186" y="187325"/>
                  </a:cubicBezTo>
                  <a:cubicBezTo>
                    <a:pt x="6303264" y="1832229"/>
                    <a:pt x="6331712" y="3519297"/>
                    <a:pt x="6326505" y="5159248"/>
                  </a:cubicBezTo>
                  <a:cubicBezTo>
                    <a:pt x="6171311" y="5919724"/>
                    <a:pt x="7579741" y="5670550"/>
                    <a:pt x="1227074" y="5709031"/>
                  </a:cubicBezTo>
                  <a:cubicBezTo>
                    <a:pt x="870204" y="5700903"/>
                    <a:pt x="354965" y="5733796"/>
                    <a:pt x="34671" y="5698236"/>
                  </a:cubicBezTo>
                  <a:cubicBezTo>
                    <a:pt x="0" y="5685155"/>
                    <a:pt x="9906" y="5405120"/>
                    <a:pt x="16510" y="5377434"/>
                  </a:cubicBezTo>
                  <a:close/>
                </a:path>
              </a:pathLst>
            </a:custGeom>
            <a:blipFill>
              <a:blip r:embed="rId3"/>
              <a:stretch>
                <a:fillRect l="-82867" t="-210331" r="-7001" b="-3144"/>
              </a:stretch>
            </a:blipFill>
          </p:spPr>
        </p:sp>
      </p:grpSp>
      <p:sp>
        <p:nvSpPr>
          <p:cNvPr id="5" name="Freeform 5"/>
          <p:cNvSpPr/>
          <p:nvPr/>
        </p:nvSpPr>
        <p:spPr>
          <a:xfrm>
            <a:off x="866775" y="1028700"/>
            <a:ext cx="15927361" cy="8555892"/>
          </a:xfrm>
          <a:custGeom>
            <a:avLst/>
            <a:gdLst/>
            <a:ahLst/>
            <a:cxnLst/>
            <a:rect l="l" t="t" r="r" b="b"/>
            <a:pathLst>
              <a:path w="15927361" h="8555892">
                <a:moveTo>
                  <a:pt x="0" y="0"/>
                </a:moveTo>
                <a:lnTo>
                  <a:pt x="15927361" y="0"/>
                </a:lnTo>
                <a:lnTo>
                  <a:pt x="15927361" y="8555892"/>
                </a:lnTo>
                <a:lnTo>
                  <a:pt x="0" y="8555892"/>
                </a:lnTo>
                <a:lnTo>
                  <a:pt x="0" y="0"/>
                </a:lnTo>
                <a:close/>
              </a:path>
            </a:pathLst>
          </a:custGeom>
          <a:blipFill>
            <a:blip r:embed="rId4">
              <a:alphaModFix amt="44999"/>
              <a:extLst>
                <a:ext uri="{96DAC541-7B7A-43D3-8B79-37D633B846F1}">
                  <asvg:svgBlip xmlns:asvg="http://schemas.microsoft.com/office/drawing/2016/SVG/main" r:embed="rId5"/>
                </a:ext>
              </a:extLst>
            </a:blip>
            <a:stretch>
              <a:fillRect/>
            </a:stretch>
          </a:blipFill>
        </p:spPr>
      </p:sp>
      <p:sp>
        <p:nvSpPr>
          <p:cNvPr id="8" name="Freeform 8"/>
          <p:cNvSpPr/>
          <p:nvPr/>
        </p:nvSpPr>
        <p:spPr>
          <a:xfrm rot="-68087">
            <a:off x="1945224" y="6180452"/>
            <a:ext cx="483466" cy="492704"/>
          </a:xfrm>
          <a:custGeom>
            <a:avLst/>
            <a:gdLst/>
            <a:ahLst/>
            <a:cxnLst/>
            <a:rect l="l" t="t" r="r" b="b"/>
            <a:pathLst>
              <a:path w="483466" h="492704">
                <a:moveTo>
                  <a:pt x="0" y="0"/>
                </a:moveTo>
                <a:lnTo>
                  <a:pt x="483466" y="0"/>
                </a:lnTo>
                <a:lnTo>
                  <a:pt x="483466" y="492703"/>
                </a:lnTo>
                <a:lnTo>
                  <a:pt x="0" y="492703"/>
                </a:lnTo>
                <a:lnTo>
                  <a:pt x="0" y="0"/>
                </a:lnTo>
                <a:close/>
              </a:path>
            </a:pathLst>
          </a:custGeom>
          <a:blipFill>
            <a:blip r:embed="rId6"/>
            <a:stretch>
              <a:fillRect/>
            </a:stretch>
          </a:blipFill>
        </p:spPr>
      </p:sp>
      <p:sp>
        <p:nvSpPr>
          <p:cNvPr id="9" name="Freeform 9"/>
          <p:cNvSpPr/>
          <p:nvPr/>
        </p:nvSpPr>
        <p:spPr>
          <a:xfrm>
            <a:off x="16096553" y="374054"/>
            <a:ext cx="1892023" cy="1918401"/>
          </a:xfrm>
          <a:custGeom>
            <a:avLst/>
            <a:gdLst/>
            <a:ahLst/>
            <a:cxnLst/>
            <a:rect l="l" t="t" r="r" b="b"/>
            <a:pathLst>
              <a:path w="1892023" h="1918401">
                <a:moveTo>
                  <a:pt x="0" y="0"/>
                </a:moveTo>
                <a:lnTo>
                  <a:pt x="1892023" y="0"/>
                </a:lnTo>
                <a:lnTo>
                  <a:pt x="1892023" y="1918401"/>
                </a:lnTo>
                <a:lnTo>
                  <a:pt x="0" y="1918401"/>
                </a:lnTo>
                <a:lnTo>
                  <a:pt x="0" y="0"/>
                </a:lnTo>
                <a:close/>
              </a:path>
            </a:pathLst>
          </a:custGeom>
          <a:blipFill>
            <a:blip r:embed="rId7"/>
            <a:stretch>
              <a:fillRect/>
            </a:stretch>
          </a:blipFill>
        </p:spPr>
      </p:sp>
      <p:sp>
        <p:nvSpPr>
          <p:cNvPr id="10" name="TextBox 10"/>
          <p:cNvSpPr txBox="1"/>
          <p:nvPr/>
        </p:nvSpPr>
        <p:spPr>
          <a:xfrm>
            <a:off x="763077" y="6953965"/>
            <a:ext cx="2426448" cy="1882877"/>
          </a:xfrm>
          <a:prstGeom prst="rect">
            <a:avLst/>
          </a:prstGeom>
        </p:spPr>
        <p:txBody>
          <a:bodyPr lIns="0" tIns="0" rIns="0" bIns="0" rtlCol="0" anchor="t">
            <a:spAutoFit/>
          </a:bodyPr>
          <a:lstStyle/>
          <a:p>
            <a:pPr algn="ctr">
              <a:lnSpc>
                <a:spcPts val="7278"/>
              </a:lnSpc>
            </a:pPr>
            <a:r>
              <a:rPr lang="en-US" sz="6802" dirty="0">
                <a:solidFill>
                  <a:srgbClr val="28190F"/>
                </a:solidFill>
                <a:latin typeface="Sugo Display"/>
                <a:ea typeface="Sugo Display"/>
                <a:cs typeface="Sugo Display"/>
                <a:sym typeface="Sugo Display"/>
              </a:rPr>
              <a:t>World</a:t>
            </a:r>
          </a:p>
          <a:p>
            <a:pPr algn="ctr">
              <a:lnSpc>
                <a:spcPts val="7278"/>
              </a:lnSpc>
            </a:pPr>
            <a:r>
              <a:rPr lang="en-US" sz="6802" dirty="0">
                <a:solidFill>
                  <a:srgbClr val="28190F"/>
                </a:solidFill>
                <a:latin typeface="Sugo Display"/>
                <a:ea typeface="Sugo Display"/>
                <a:cs typeface="Sugo Display"/>
                <a:sym typeface="Sugo Display"/>
              </a:rPr>
              <a:t>Map</a:t>
            </a:r>
          </a:p>
        </p:txBody>
      </p:sp>
      <p:sp>
        <p:nvSpPr>
          <p:cNvPr id="13" name="Freeform 13"/>
          <p:cNvSpPr/>
          <p:nvPr/>
        </p:nvSpPr>
        <p:spPr>
          <a:xfrm>
            <a:off x="3857625" y="6551394"/>
            <a:ext cx="13563600" cy="3289475"/>
          </a:xfrm>
          <a:custGeom>
            <a:avLst/>
            <a:gdLst/>
            <a:ahLst/>
            <a:cxnLst/>
            <a:rect l="l" t="t" r="r" b="b"/>
            <a:pathLst>
              <a:path w="2364375" h="2356194">
                <a:moveTo>
                  <a:pt x="0" y="0"/>
                </a:moveTo>
                <a:lnTo>
                  <a:pt x="2364375" y="0"/>
                </a:lnTo>
                <a:lnTo>
                  <a:pt x="2364375" y="2356194"/>
                </a:lnTo>
                <a:lnTo>
                  <a:pt x="0" y="2356194"/>
                </a:lnTo>
                <a:lnTo>
                  <a:pt x="0" y="0"/>
                </a:lnTo>
                <a:close/>
              </a:path>
            </a:pathLst>
          </a:custGeom>
          <a:blipFill>
            <a:blip r:embed="rId8"/>
            <a:stretch>
              <a:fillRect t="-125000" r="-65743"/>
            </a:stretch>
          </a:blipFill>
        </p:spPr>
      </p:sp>
      <p:sp>
        <p:nvSpPr>
          <p:cNvPr id="14" name="Freeform 14"/>
          <p:cNvSpPr/>
          <p:nvPr/>
        </p:nvSpPr>
        <p:spPr>
          <a:xfrm rot="774767">
            <a:off x="10679121" y="6465567"/>
            <a:ext cx="392153" cy="399646"/>
          </a:xfrm>
          <a:custGeom>
            <a:avLst/>
            <a:gdLst/>
            <a:ahLst/>
            <a:cxnLst/>
            <a:rect l="l" t="t" r="r" b="b"/>
            <a:pathLst>
              <a:path w="392153" h="399646">
                <a:moveTo>
                  <a:pt x="0" y="0"/>
                </a:moveTo>
                <a:lnTo>
                  <a:pt x="392152" y="0"/>
                </a:lnTo>
                <a:lnTo>
                  <a:pt x="392152" y="399647"/>
                </a:lnTo>
                <a:lnTo>
                  <a:pt x="0" y="399647"/>
                </a:lnTo>
                <a:lnTo>
                  <a:pt x="0" y="0"/>
                </a:lnTo>
                <a:close/>
              </a:path>
            </a:pathLst>
          </a:custGeom>
          <a:blipFill>
            <a:blip r:embed="rId6"/>
            <a:stretch>
              <a:fillRect/>
            </a:stretch>
          </a:blipFill>
        </p:spPr>
      </p:sp>
      <p:sp>
        <p:nvSpPr>
          <p:cNvPr id="21" name="TextBox 20">
            <a:extLst>
              <a:ext uri="{FF2B5EF4-FFF2-40B4-BE49-F238E27FC236}">
                <a16:creationId xmlns:a16="http://schemas.microsoft.com/office/drawing/2014/main" id="{FDDADB9B-A0B2-4A7D-B7D5-1685B71A4A36}"/>
              </a:ext>
            </a:extLst>
          </p:cNvPr>
          <p:cNvSpPr txBox="1"/>
          <p:nvPr/>
        </p:nvSpPr>
        <p:spPr>
          <a:xfrm>
            <a:off x="5086911" y="6903977"/>
            <a:ext cx="12058089" cy="2137893"/>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Sau khi phân tích khả năng sống sót thông qua các đơn yếu tố đặc trưng ta có thể rút ra nhận định sơ bộ như: những hành khách mang đặc trưng là nữ hoặc trẻ em, đi vé hạng 1, xuất phát từ cảng Cherbourg, đi cùng gia đình nhỏ (2-3 người) sẽ có tỉ lệ sống sót cao hơn. Đối với những hành khách là nam giới, vé hạng 3 hoặc xuất phát từ Southampton sẽ có tỉ lệ gặp nạn cao hơn.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54" t="-25938" r="-6980" b="-8116"/>
            </a:stretch>
          </a:blipFill>
        </p:spPr>
      </p:sp>
      <p:sp>
        <p:nvSpPr>
          <p:cNvPr id="3" name="Freeform 3"/>
          <p:cNvSpPr/>
          <p:nvPr/>
        </p:nvSpPr>
        <p:spPr>
          <a:xfrm>
            <a:off x="6306406" y="3237735"/>
            <a:ext cx="4890977" cy="151176"/>
          </a:xfrm>
          <a:custGeom>
            <a:avLst/>
            <a:gdLst/>
            <a:ahLst/>
            <a:cxnLst/>
            <a:rect l="l" t="t" r="r" b="b"/>
            <a:pathLst>
              <a:path w="4890977" h="151176">
                <a:moveTo>
                  <a:pt x="0" y="0"/>
                </a:moveTo>
                <a:lnTo>
                  <a:pt x="4890977" y="0"/>
                </a:lnTo>
                <a:lnTo>
                  <a:pt x="4890977" y="151175"/>
                </a:lnTo>
                <a:lnTo>
                  <a:pt x="0" y="151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069213" y="8007204"/>
            <a:ext cx="4735863" cy="701474"/>
          </a:xfrm>
          <a:prstGeom prst="rect">
            <a:avLst/>
          </a:prstGeom>
        </p:spPr>
        <p:txBody>
          <a:bodyPr lIns="0" tIns="0" rIns="0" bIns="0" rtlCol="0" anchor="t">
            <a:spAutoFit/>
          </a:bodyPr>
          <a:lstStyle/>
          <a:p>
            <a:pPr algn="ctr">
              <a:lnSpc>
                <a:spcPts val="6082"/>
              </a:lnSpc>
              <a:spcBef>
                <a:spcPct val="0"/>
              </a:spcBef>
            </a:pPr>
            <a:r>
              <a:rPr lang="en-US" sz="4400" dirty="0">
                <a:solidFill>
                  <a:srgbClr val="402B2B"/>
                </a:solidFill>
                <a:latin typeface="Bahnschrift SemiBold SemiConden" panose="020B0502040204020203" pitchFamily="34" charset="0"/>
                <a:ea typeface="Sugo Display"/>
                <a:cs typeface="Sugo Display"/>
                <a:sym typeface="Sugo Display"/>
              </a:rPr>
              <a:t>MAI DA DUY</a:t>
            </a:r>
          </a:p>
        </p:txBody>
      </p:sp>
      <p:sp>
        <p:nvSpPr>
          <p:cNvPr id="5" name="TextBox 5"/>
          <p:cNvSpPr txBox="1"/>
          <p:nvPr/>
        </p:nvSpPr>
        <p:spPr>
          <a:xfrm>
            <a:off x="1935900" y="8007204"/>
            <a:ext cx="4735863" cy="701474"/>
          </a:xfrm>
          <a:prstGeom prst="rect">
            <a:avLst/>
          </a:prstGeom>
        </p:spPr>
        <p:txBody>
          <a:bodyPr lIns="0" tIns="0" rIns="0" bIns="0" rtlCol="0" anchor="t">
            <a:spAutoFit/>
          </a:bodyPr>
          <a:lstStyle/>
          <a:p>
            <a:pPr algn="ctr">
              <a:lnSpc>
                <a:spcPts val="6082"/>
              </a:lnSpc>
              <a:spcBef>
                <a:spcPct val="0"/>
              </a:spcBef>
            </a:pPr>
            <a:r>
              <a:rPr lang="en-US" sz="4400" dirty="0">
                <a:solidFill>
                  <a:srgbClr val="402B2B"/>
                </a:solidFill>
                <a:latin typeface="Bahnschrift SemiBold SemiConden" panose="020B0502040204020203" pitchFamily="34" charset="0"/>
                <a:ea typeface="Sugo Display"/>
                <a:cs typeface="Sugo Display"/>
                <a:sym typeface="Sugo Display"/>
              </a:rPr>
              <a:t>VÕ VĂN TÚ</a:t>
            </a:r>
          </a:p>
        </p:txBody>
      </p:sp>
      <p:sp>
        <p:nvSpPr>
          <p:cNvPr id="6" name="TextBox 6"/>
          <p:cNvSpPr txBox="1"/>
          <p:nvPr/>
        </p:nvSpPr>
        <p:spPr>
          <a:xfrm>
            <a:off x="6621325" y="8043745"/>
            <a:ext cx="4735863" cy="701474"/>
          </a:xfrm>
          <a:prstGeom prst="rect">
            <a:avLst/>
          </a:prstGeom>
        </p:spPr>
        <p:txBody>
          <a:bodyPr lIns="0" tIns="0" rIns="0" bIns="0" rtlCol="0" anchor="t">
            <a:spAutoFit/>
          </a:bodyPr>
          <a:lstStyle/>
          <a:p>
            <a:pPr algn="ctr">
              <a:lnSpc>
                <a:spcPts val="6082"/>
              </a:lnSpc>
              <a:spcBef>
                <a:spcPct val="0"/>
              </a:spcBef>
            </a:pPr>
            <a:r>
              <a:rPr lang="en-US" sz="4400" dirty="0">
                <a:solidFill>
                  <a:srgbClr val="402B2B"/>
                </a:solidFill>
                <a:latin typeface="Bahnschrift SemiBold SemiConden" panose="020B0502040204020203" pitchFamily="34" charset="0"/>
                <a:ea typeface="Sugo Display"/>
                <a:cs typeface="Sugo Display"/>
                <a:sym typeface="Sugo Display"/>
              </a:rPr>
              <a:t>ĐỖ BẢO ÂN</a:t>
            </a:r>
          </a:p>
        </p:txBody>
      </p:sp>
      <p:grpSp>
        <p:nvGrpSpPr>
          <p:cNvPr id="7" name="Group 7"/>
          <p:cNvGrpSpPr/>
          <p:nvPr/>
        </p:nvGrpSpPr>
        <p:grpSpPr>
          <a:xfrm rot="-71184">
            <a:off x="2482608" y="4240087"/>
            <a:ext cx="3642449" cy="3979644"/>
            <a:chOff x="0" y="-1"/>
            <a:chExt cx="4856598" cy="5306192"/>
          </a:xfrm>
        </p:grpSpPr>
        <p:sp>
          <p:nvSpPr>
            <p:cNvPr id="8" name="Freeform 8"/>
            <p:cNvSpPr/>
            <p:nvPr/>
          </p:nvSpPr>
          <p:spPr>
            <a:xfrm>
              <a:off x="0" y="4031334"/>
              <a:ext cx="4856598" cy="1274857"/>
            </a:xfrm>
            <a:custGeom>
              <a:avLst/>
              <a:gdLst/>
              <a:ahLst/>
              <a:cxnLst/>
              <a:rect l="l" t="t" r="r" b="b"/>
              <a:pathLst>
                <a:path w="4856598" h="1274857">
                  <a:moveTo>
                    <a:pt x="0" y="0"/>
                  </a:moveTo>
                  <a:lnTo>
                    <a:pt x="4856598" y="0"/>
                  </a:lnTo>
                  <a:lnTo>
                    <a:pt x="4856598" y="1274857"/>
                  </a:lnTo>
                  <a:lnTo>
                    <a:pt x="0" y="1274857"/>
                  </a:lnTo>
                  <a:lnTo>
                    <a:pt x="0" y="0"/>
                  </a:lnTo>
                  <a:close/>
                </a:path>
              </a:pathLst>
            </a:custGeom>
            <a:blipFill>
              <a:blip r:embed="rId5"/>
              <a:stretch>
                <a:fillRect/>
              </a:stretch>
            </a:blipFill>
          </p:spPr>
        </p:sp>
        <p:sp>
          <p:nvSpPr>
            <p:cNvPr id="10" name="Freeform 10"/>
            <p:cNvSpPr/>
            <p:nvPr/>
          </p:nvSpPr>
          <p:spPr>
            <a:xfrm>
              <a:off x="189223" y="-1"/>
              <a:ext cx="4667374" cy="4663004"/>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6"/>
              <a:stretch>
                <a:fillRect l="-15" r="-15"/>
              </a:stretch>
            </a:blipFill>
          </p:spPr>
        </p:sp>
      </p:grpSp>
      <p:grpSp>
        <p:nvGrpSpPr>
          <p:cNvPr id="13" name="Group 13"/>
          <p:cNvGrpSpPr/>
          <p:nvPr/>
        </p:nvGrpSpPr>
        <p:grpSpPr>
          <a:xfrm rot="-71184">
            <a:off x="11574248" y="4240088"/>
            <a:ext cx="3642449" cy="3979643"/>
            <a:chOff x="0" y="0"/>
            <a:chExt cx="4856598" cy="5306191"/>
          </a:xfrm>
        </p:grpSpPr>
        <p:sp>
          <p:nvSpPr>
            <p:cNvPr id="14" name="Freeform 14"/>
            <p:cNvSpPr/>
            <p:nvPr/>
          </p:nvSpPr>
          <p:spPr>
            <a:xfrm>
              <a:off x="0" y="4031334"/>
              <a:ext cx="4856598" cy="1274857"/>
            </a:xfrm>
            <a:custGeom>
              <a:avLst/>
              <a:gdLst/>
              <a:ahLst/>
              <a:cxnLst/>
              <a:rect l="l" t="t" r="r" b="b"/>
              <a:pathLst>
                <a:path w="4856598" h="1274857">
                  <a:moveTo>
                    <a:pt x="0" y="0"/>
                  </a:moveTo>
                  <a:lnTo>
                    <a:pt x="4856598" y="0"/>
                  </a:lnTo>
                  <a:lnTo>
                    <a:pt x="4856598" y="1274857"/>
                  </a:lnTo>
                  <a:lnTo>
                    <a:pt x="0" y="1274857"/>
                  </a:lnTo>
                  <a:lnTo>
                    <a:pt x="0" y="0"/>
                  </a:lnTo>
                  <a:close/>
                </a:path>
              </a:pathLst>
            </a:custGeom>
            <a:blipFill>
              <a:blip r:embed="rId5"/>
              <a:stretch>
                <a:fillRect/>
              </a:stretch>
            </a:blipFill>
          </p:spPr>
        </p:sp>
        <p:grpSp>
          <p:nvGrpSpPr>
            <p:cNvPr id="15" name="Group 15"/>
            <p:cNvGrpSpPr>
              <a:grpSpLocks noChangeAspect="1"/>
            </p:cNvGrpSpPr>
            <p:nvPr/>
          </p:nvGrpSpPr>
          <p:grpSpPr>
            <a:xfrm>
              <a:off x="189223" y="0"/>
              <a:ext cx="4667375" cy="4663005"/>
              <a:chOff x="0" y="0"/>
              <a:chExt cx="3255264" cy="3252216"/>
            </a:xfrm>
          </p:grpSpPr>
          <p:sp>
            <p:nvSpPr>
              <p:cNvPr id="16" name="Freeform 16"/>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6"/>
                <a:stretch>
                  <a:fillRect l="-15" r="-15"/>
                </a:stretch>
              </a:blipFill>
            </p:spPr>
          </p:sp>
          <p:sp>
            <p:nvSpPr>
              <p:cNvPr id="17" name="Freeform 17"/>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112922" t="-44440" r="-119255" b="-79060"/>
                </a:stretch>
              </a:blipFill>
            </p:spPr>
          </p:sp>
        </p:grpSp>
      </p:grpSp>
      <p:sp>
        <p:nvSpPr>
          <p:cNvPr id="18" name="Freeform 18"/>
          <p:cNvSpPr/>
          <p:nvPr/>
        </p:nvSpPr>
        <p:spPr>
          <a:xfrm rot="564876">
            <a:off x="14662919" y="4066314"/>
            <a:ext cx="561594" cy="572325"/>
          </a:xfrm>
          <a:custGeom>
            <a:avLst/>
            <a:gdLst/>
            <a:ahLst/>
            <a:cxnLst/>
            <a:rect l="l" t="t" r="r" b="b"/>
            <a:pathLst>
              <a:path w="561594" h="572325">
                <a:moveTo>
                  <a:pt x="0" y="0"/>
                </a:moveTo>
                <a:lnTo>
                  <a:pt x="561594" y="0"/>
                </a:lnTo>
                <a:lnTo>
                  <a:pt x="561594" y="572325"/>
                </a:lnTo>
                <a:lnTo>
                  <a:pt x="0" y="572325"/>
                </a:lnTo>
                <a:lnTo>
                  <a:pt x="0" y="0"/>
                </a:lnTo>
                <a:close/>
              </a:path>
            </a:pathLst>
          </a:custGeom>
          <a:blipFill>
            <a:blip r:embed="rId8"/>
            <a:stretch>
              <a:fillRect/>
            </a:stretch>
          </a:blipFill>
        </p:spPr>
      </p:sp>
      <p:grpSp>
        <p:nvGrpSpPr>
          <p:cNvPr id="19" name="Group 19"/>
          <p:cNvGrpSpPr/>
          <p:nvPr/>
        </p:nvGrpSpPr>
        <p:grpSpPr>
          <a:xfrm rot="-71184">
            <a:off x="7133909" y="4240087"/>
            <a:ext cx="3642449" cy="3979644"/>
            <a:chOff x="0" y="-1"/>
            <a:chExt cx="4856598" cy="5306192"/>
          </a:xfrm>
        </p:grpSpPr>
        <p:sp>
          <p:nvSpPr>
            <p:cNvPr id="20" name="Freeform 20"/>
            <p:cNvSpPr/>
            <p:nvPr/>
          </p:nvSpPr>
          <p:spPr>
            <a:xfrm>
              <a:off x="0" y="4031334"/>
              <a:ext cx="4856598" cy="1274857"/>
            </a:xfrm>
            <a:custGeom>
              <a:avLst/>
              <a:gdLst/>
              <a:ahLst/>
              <a:cxnLst/>
              <a:rect l="l" t="t" r="r" b="b"/>
              <a:pathLst>
                <a:path w="4856598" h="1274857">
                  <a:moveTo>
                    <a:pt x="0" y="0"/>
                  </a:moveTo>
                  <a:lnTo>
                    <a:pt x="4856598" y="0"/>
                  </a:lnTo>
                  <a:lnTo>
                    <a:pt x="4856598" y="1274857"/>
                  </a:lnTo>
                  <a:lnTo>
                    <a:pt x="0" y="1274857"/>
                  </a:lnTo>
                  <a:lnTo>
                    <a:pt x="0" y="0"/>
                  </a:lnTo>
                  <a:close/>
                </a:path>
              </a:pathLst>
            </a:custGeom>
            <a:blipFill>
              <a:blip r:embed="rId5"/>
              <a:stretch>
                <a:fillRect/>
              </a:stretch>
            </a:blipFill>
          </p:spPr>
        </p:sp>
        <p:sp>
          <p:nvSpPr>
            <p:cNvPr id="22" name="Freeform 22"/>
            <p:cNvSpPr/>
            <p:nvPr/>
          </p:nvSpPr>
          <p:spPr>
            <a:xfrm>
              <a:off x="189223" y="-1"/>
              <a:ext cx="4667375" cy="466300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6"/>
              <a:stretch>
                <a:fillRect l="-15" r="-15"/>
              </a:stretch>
            </a:blipFill>
          </p:spPr>
        </p:sp>
      </p:grpSp>
      <p:grpSp>
        <p:nvGrpSpPr>
          <p:cNvPr id="25" name="Group 25"/>
          <p:cNvGrpSpPr/>
          <p:nvPr/>
        </p:nvGrpSpPr>
        <p:grpSpPr>
          <a:xfrm rot="-1702988">
            <a:off x="-3674734" y="-779592"/>
            <a:ext cx="6085687" cy="5105374"/>
            <a:chOff x="0" y="0"/>
            <a:chExt cx="2333510" cy="1957616"/>
          </a:xfrm>
        </p:grpSpPr>
        <p:sp>
          <p:nvSpPr>
            <p:cNvPr id="26" name="Freeform 26"/>
            <p:cNvSpPr/>
            <p:nvPr/>
          </p:nvSpPr>
          <p:spPr>
            <a:xfrm>
              <a:off x="-2540" y="-2540"/>
              <a:ext cx="2336050" cy="1955212"/>
            </a:xfrm>
            <a:custGeom>
              <a:avLst/>
              <a:gdLst/>
              <a:ahLst/>
              <a:cxnLst/>
              <a:rect l="l" t="t" r="r" b="b"/>
              <a:pathLst>
                <a:path w="2336050" h="1955212">
                  <a:moveTo>
                    <a:pt x="2334802" y="1730285"/>
                  </a:moveTo>
                  <a:cubicBezTo>
                    <a:pt x="2333554" y="1242116"/>
                    <a:pt x="2318579" y="582162"/>
                    <a:pt x="2318579" y="95230"/>
                  </a:cubicBezTo>
                  <a:cubicBezTo>
                    <a:pt x="2318579" y="87815"/>
                    <a:pt x="2319827" y="80400"/>
                    <a:pt x="2319827" y="74220"/>
                  </a:cubicBezTo>
                  <a:cubicBezTo>
                    <a:pt x="2318579" y="72985"/>
                    <a:pt x="2317332" y="72985"/>
                    <a:pt x="2316084" y="71749"/>
                  </a:cubicBezTo>
                  <a:cubicBezTo>
                    <a:pt x="2316084" y="71749"/>
                    <a:pt x="2314836" y="72985"/>
                    <a:pt x="2314836" y="74220"/>
                  </a:cubicBezTo>
                  <a:cubicBezTo>
                    <a:pt x="2312340" y="80400"/>
                    <a:pt x="2307349" y="80400"/>
                    <a:pt x="2302357" y="80400"/>
                  </a:cubicBezTo>
                  <a:cubicBezTo>
                    <a:pt x="2296118" y="79164"/>
                    <a:pt x="2289878" y="72985"/>
                    <a:pt x="2282392" y="75456"/>
                  </a:cubicBezTo>
                  <a:cubicBezTo>
                    <a:pt x="2279896" y="76692"/>
                    <a:pt x="2274904" y="74220"/>
                    <a:pt x="2273656" y="71749"/>
                  </a:cubicBezTo>
                  <a:cubicBezTo>
                    <a:pt x="2269913" y="66805"/>
                    <a:pt x="2264921" y="66805"/>
                    <a:pt x="2259930" y="69277"/>
                  </a:cubicBezTo>
                  <a:cubicBezTo>
                    <a:pt x="2257434" y="70513"/>
                    <a:pt x="2254939" y="69277"/>
                    <a:pt x="2252443" y="69277"/>
                  </a:cubicBezTo>
                  <a:cubicBezTo>
                    <a:pt x="2248699" y="69277"/>
                    <a:pt x="2243707" y="68041"/>
                    <a:pt x="2239964" y="66805"/>
                  </a:cubicBezTo>
                  <a:cubicBezTo>
                    <a:pt x="2238716" y="66805"/>
                    <a:pt x="2236221" y="65569"/>
                    <a:pt x="2234973" y="65569"/>
                  </a:cubicBezTo>
                  <a:cubicBezTo>
                    <a:pt x="2231229" y="64333"/>
                    <a:pt x="2227485" y="60626"/>
                    <a:pt x="2223742" y="65569"/>
                  </a:cubicBezTo>
                  <a:cubicBezTo>
                    <a:pt x="2223742" y="65569"/>
                    <a:pt x="2221246" y="65569"/>
                    <a:pt x="2219998" y="64333"/>
                  </a:cubicBezTo>
                  <a:cubicBezTo>
                    <a:pt x="2218750" y="61862"/>
                    <a:pt x="2217502" y="58154"/>
                    <a:pt x="2216254" y="55682"/>
                  </a:cubicBezTo>
                  <a:cubicBezTo>
                    <a:pt x="2213759" y="51975"/>
                    <a:pt x="2213759" y="45795"/>
                    <a:pt x="2210015" y="43324"/>
                  </a:cubicBezTo>
                  <a:cubicBezTo>
                    <a:pt x="2207520" y="42088"/>
                    <a:pt x="2206272" y="40852"/>
                    <a:pt x="2205024" y="38380"/>
                  </a:cubicBezTo>
                  <a:cubicBezTo>
                    <a:pt x="2205024" y="37144"/>
                    <a:pt x="2202528" y="35908"/>
                    <a:pt x="2202528" y="34673"/>
                  </a:cubicBezTo>
                  <a:lnTo>
                    <a:pt x="2198784" y="30965"/>
                  </a:lnTo>
                  <a:cubicBezTo>
                    <a:pt x="2197537" y="28493"/>
                    <a:pt x="2196289" y="24786"/>
                    <a:pt x="2193793" y="23550"/>
                  </a:cubicBezTo>
                  <a:cubicBezTo>
                    <a:pt x="2188802" y="19842"/>
                    <a:pt x="2187554" y="14899"/>
                    <a:pt x="2190049" y="8719"/>
                  </a:cubicBezTo>
                  <a:cubicBezTo>
                    <a:pt x="2186306" y="7483"/>
                    <a:pt x="2183810" y="5012"/>
                    <a:pt x="2180067" y="5012"/>
                  </a:cubicBezTo>
                  <a:cubicBezTo>
                    <a:pt x="2165092" y="6248"/>
                    <a:pt x="2148870" y="8719"/>
                    <a:pt x="2133895" y="9955"/>
                  </a:cubicBezTo>
                  <a:cubicBezTo>
                    <a:pt x="2131400" y="9955"/>
                    <a:pt x="2127656" y="11191"/>
                    <a:pt x="2126408" y="12427"/>
                  </a:cubicBezTo>
                  <a:cubicBezTo>
                    <a:pt x="2116425" y="18606"/>
                    <a:pt x="2106442" y="13663"/>
                    <a:pt x="2096459" y="12427"/>
                  </a:cubicBezTo>
                  <a:cubicBezTo>
                    <a:pt x="2088972" y="12427"/>
                    <a:pt x="2081485" y="8719"/>
                    <a:pt x="2073998" y="7483"/>
                  </a:cubicBezTo>
                  <a:cubicBezTo>
                    <a:pt x="2065263" y="6248"/>
                    <a:pt x="2057776" y="7483"/>
                    <a:pt x="2049040" y="6248"/>
                  </a:cubicBezTo>
                  <a:cubicBezTo>
                    <a:pt x="2047793" y="6248"/>
                    <a:pt x="2046545" y="5012"/>
                    <a:pt x="2045297" y="3776"/>
                  </a:cubicBezTo>
                  <a:cubicBezTo>
                    <a:pt x="2042801" y="0"/>
                    <a:pt x="2037810" y="1270"/>
                    <a:pt x="2035314" y="2540"/>
                  </a:cubicBezTo>
                  <a:cubicBezTo>
                    <a:pt x="2031570" y="5012"/>
                    <a:pt x="2030323" y="8719"/>
                    <a:pt x="2027827" y="12427"/>
                  </a:cubicBezTo>
                  <a:cubicBezTo>
                    <a:pt x="2021587" y="13663"/>
                    <a:pt x="2012852" y="14899"/>
                    <a:pt x="2006613" y="18606"/>
                  </a:cubicBezTo>
                  <a:cubicBezTo>
                    <a:pt x="2001622" y="21078"/>
                    <a:pt x="1999126" y="22314"/>
                    <a:pt x="1995382" y="19842"/>
                  </a:cubicBezTo>
                  <a:lnTo>
                    <a:pt x="1994134" y="21078"/>
                  </a:lnTo>
                  <a:cubicBezTo>
                    <a:pt x="1996630" y="23550"/>
                    <a:pt x="1997878" y="27257"/>
                    <a:pt x="2000374" y="29729"/>
                  </a:cubicBezTo>
                  <a:cubicBezTo>
                    <a:pt x="1996630" y="30965"/>
                    <a:pt x="1991639" y="33437"/>
                    <a:pt x="1989143" y="32201"/>
                  </a:cubicBezTo>
                  <a:cubicBezTo>
                    <a:pt x="1982904" y="30965"/>
                    <a:pt x="1980408" y="33437"/>
                    <a:pt x="1975416" y="35908"/>
                  </a:cubicBezTo>
                  <a:cubicBezTo>
                    <a:pt x="1970425" y="39616"/>
                    <a:pt x="1964186" y="42088"/>
                    <a:pt x="1959194" y="44560"/>
                  </a:cubicBezTo>
                  <a:cubicBezTo>
                    <a:pt x="1957946" y="44560"/>
                    <a:pt x="1956698" y="44560"/>
                    <a:pt x="1955451" y="43324"/>
                  </a:cubicBezTo>
                  <a:cubicBezTo>
                    <a:pt x="1954203" y="43324"/>
                    <a:pt x="1952955" y="42088"/>
                    <a:pt x="1952955" y="42088"/>
                  </a:cubicBezTo>
                  <a:cubicBezTo>
                    <a:pt x="1946715" y="44560"/>
                    <a:pt x="1940476" y="47031"/>
                    <a:pt x="1934237" y="44560"/>
                  </a:cubicBezTo>
                  <a:cubicBezTo>
                    <a:pt x="1932989" y="44560"/>
                    <a:pt x="1932989" y="45795"/>
                    <a:pt x="1931741" y="45795"/>
                  </a:cubicBezTo>
                  <a:cubicBezTo>
                    <a:pt x="1924254" y="48267"/>
                    <a:pt x="1919262" y="56918"/>
                    <a:pt x="1909279" y="56918"/>
                  </a:cubicBezTo>
                  <a:cubicBezTo>
                    <a:pt x="1901792" y="56918"/>
                    <a:pt x="1894305" y="63098"/>
                    <a:pt x="1886818" y="63098"/>
                  </a:cubicBezTo>
                  <a:cubicBezTo>
                    <a:pt x="1878083" y="64333"/>
                    <a:pt x="1870596" y="66805"/>
                    <a:pt x="1863108" y="70513"/>
                  </a:cubicBezTo>
                  <a:cubicBezTo>
                    <a:pt x="1860613" y="71749"/>
                    <a:pt x="1858117" y="71749"/>
                    <a:pt x="1856869" y="71749"/>
                  </a:cubicBezTo>
                  <a:cubicBezTo>
                    <a:pt x="1850630" y="69277"/>
                    <a:pt x="1846886" y="72985"/>
                    <a:pt x="1844390" y="76692"/>
                  </a:cubicBezTo>
                  <a:cubicBezTo>
                    <a:pt x="1838151" y="85343"/>
                    <a:pt x="1828168" y="87815"/>
                    <a:pt x="1819433" y="90287"/>
                  </a:cubicBezTo>
                  <a:cubicBezTo>
                    <a:pt x="1808202" y="92758"/>
                    <a:pt x="1796971" y="93994"/>
                    <a:pt x="1785741" y="95230"/>
                  </a:cubicBezTo>
                  <a:cubicBezTo>
                    <a:pt x="1784493" y="95230"/>
                    <a:pt x="1783245" y="98938"/>
                    <a:pt x="1780749" y="100174"/>
                  </a:cubicBezTo>
                  <a:cubicBezTo>
                    <a:pt x="1779501" y="100174"/>
                    <a:pt x="1778254" y="98938"/>
                    <a:pt x="1778254" y="98938"/>
                  </a:cubicBezTo>
                  <a:cubicBezTo>
                    <a:pt x="1772014" y="106353"/>
                    <a:pt x="1768271" y="117476"/>
                    <a:pt x="1755792" y="116240"/>
                  </a:cubicBezTo>
                  <a:lnTo>
                    <a:pt x="1754544" y="116240"/>
                  </a:lnTo>
                  <a:cubicBezTo>
                    <a:pt x="1744561" y="122419"/>
                    <a:pt x="1734578" y="119948"/>
                    <a:pt x="1725843" y="117476"/>
                  </a:cubicBezTo>
                  <a:cubicBezTo>
                    <a:pt x="1723347" y="117476"/>
                    <a:pt x="1719604" y="115004"/>
                    <a:pt x="1718356" y="112532"/>
                  </a:cubicBezTo>
                  <a:cubicBezTo>
                    <a:pt x="1714612" y="105117"/>
                    <a:pt x="1704629" y="102645"/>
                    <a:pt x="1697142" y="105117"/>
                  </a:cubicBezTo>
                  <a:cubicBezTo>
                    <a:pt x="1690903" y="107589"/>
                    <a:pt x="1684663" y="108825"/>
                    <a:pt x="1678424" y="111296"/>
                  </a:cubicBezTo>
                  <a:cubicBezTo>
                    <a:pt x="1668441" y="113768"/>
                    <a:pt x="1659706" y="115004"/>
                    <a:pt x="1649723" y="110061"/>
                  </a:cubicBezTo>
                  <a:cubicBezTo>
                    <a:pt x="1639740" y="105117"/>
                    <a:pt x="1632253" y="108825"/>
                    <a:pt x="1627262" y="119948"/>
                  </a:cubicBezTo>
                  <a:cubicBezTo>
                    <a:pt x="1623518" y="127363"/>
                    <a:pt x="1613535" y="128599"/>
                    <a:pt x="1607296" y="122419"/>
                  </a:cubicBezTo>
                  <a:cubicBezTo>
                    <a:pt x="1603552" y="118712"/>
                    <a:pt x="1601056" y="119948"/>
                    <a:pt x="1597313" y="122419"/>
                  </a:cubicBezTo>
                  <a:lnTo>
                    <a:pt x="1589826" y="129834"/>
                  </a:lnTo>
                  <a:cubicBezTo>
                    <a:pt x="1588578" y="131070"/>
                    <a:pt x="1586082" y="131070"/>
                    <a:pt x="1584834" y="131070"/>
                  </a:cubicBezTo>
                  <a:lnTo>
                    <a:pt x="1577347" y="131070"/>
                  </a:lnTo>
                  <a:cubicBezTo>
                    <a:pt x="1572356" y="131070"/>
                    <a:pt x="1567364" y="129834"/>
                    <a:pt x="1562373" y="128599"/>
                  </a:cubicBezTo>
                  <a:cubicBezTo>
                    <a:pt x="1556133" y="127363"/>
                    <a:pt x="1551142" y="123655"/>
                    <a:pt x="1544903" y="122419"/>
                  </a:cubicBezTo>
                  <a:cubicBezTo>
                    <a:pt x="1534920" y="121183"/>
                    <a:pt x="1532424" y="112532"/>
                    <a:pt x="1528680" y="106353"/>
                  </a:cubicBezTo>
                  <a:cubicBezTo>
                    <a:pt x="1526184" y="102645"/>
                    <a:pt x="1521193" y="97702"/>
                    <a:pt x="1516202" y="98938"/>
                  </a:cubicBezTo>
                  <a:cubicBezTo>
                    <a:pt x="1511210" y="101409"/>
                    <a:pt x="1506219" y="98938"/>
                    <a:pt x="1502475" y="97702"/>
                  </a:cubicBezTo>
                  <a:cubicBezTo>
                    <a:pt x="1501227" y="97702"/>
                    <a:pt x="1498732" y="96466"/>
                    <a:pt x="1497484" y="96466"/>
                  </a:cubicBezTo>
                  <a:cubicBezTo>
                    <a:pt x="1488749" y="93994"/>
                    <a:pt x="1482509" y="98938"/>
                    <a:pt x="1476270" y="105117"/>
                  </a:cubicBezTo>
                  <a:lnTo>
                    <a:pt x="1471278" y="110061"/>
                  </a:lnTo>
                  <a:cubicBezTo>
                    <a:pt x="1470031" y="111296"/>
                    <a:pt x="1470031" y="113768"/>
                    <a:pt x="1468783" y="115004"/>
                  </a:cubicBezTo>
                  <a:cubicBezTo>
                    <a:pt x="1461296" y="121183"/>
                    <a:pt x="1453808" y="118712"/>
                    <a:pt x="1445073" y="115004"/>
                  </a:cubicBezTo>
                  <a:cubicBezTo>
                    <a:pt x="1437586" y="111296"/>
                    <a:pt x="1428851" y="115004"/>
                    <a:pt x="1426355" y="122419"/>
                  </a:cubicBezTo>
                  <a:cubicBezTo>
                    <a:pt x="1425107" y="127363"/>
                    <a:pt x="1423860" y="131070"/>
                    <a:pt x="1417620" y="133542"/>
                  </a:cubicBezTo>
                  <a:cubicBezTo>
                    <a:pt x="1411381" y="137250"/>
                    <a:pt x="1403894" y="139721"/>
                    <a:pt x="1402646" y="148373"/>
                  </a:cubicBezTo>
                  <a:cubicBezTo>
                    <a:pt x="1402646" y="149608"/>
                    <a:pt x="1401398" y="150844"/>
                    <a:pt x="1400150" y="150844"/>
                  </a:cubicBezTo>
                  <a:cubicBezTo>
                    <a:pt x="1396406" y="152080"/>
                    <a:pt x="1393911" y="153316"/>
                    <a:pt x="1390167" y="154552"/>
                  </a:cubicBezTo>
                  <a:lnTo>
                    <a:pt x="1378936" y="154552"/>
                  </a:lnTo>
                  <a:cubicBezTo>
                    <a:pt x="1371449" y="153316"/>
                    <a:pt x="1363962" y="150844"/>
                    <a:pt x="1356475" y="149608"/>
                  </a:cubicBezTo>
                  <a:cubicBezTo>
                    <a:pt x="1347740" y="148373"/>
                    <a:pt x="1340253" y="153316"/>
                    <a:pt x="1331517" y="154552"/>
                  </a:cubicBezTo>
                  <a:lnTo>
                    <a:pt x="1330270" y="155788"/>
                  </a:lnTo>
                  <a:cubicBezTo>
                    <a:pt x="1327774" y="159495"/>
                    <a:pt x="1324030" y="158259"/>
                    <a:pt x="1321534" y="155788"/>
                  </a:cubicBezTo>
                  <a:cubicBezTo>
                    <a:pt x="1316543" y="150844"/>
                    <a:pt x="1307808" y="149608"/>
                    <a:pt x="1301569" y="152080"/>
                  </a:cubicBezTo>
                  <a:cubicBezTo>
                    <a:pt x="1294081" y="155788"/>
                    <a:pt x="1286594" y="158259"/>
                    <a:pt x="1279107" y="160731"/>
                  </a:cubicBezTo>
                  <a:cubicBezTo>
                    <a:pt x="1276611" y="160731"/>
                    <a:pt x="1274116" y="159495"/>
                    <a:pt x="1272868" y="159495"/>
                  </a:cubicBezTo>
                  <a:cubicBezTo>
                    <a:pt x="1270372" y="159495"/>
                    <a:pt x="1266628" y="158259"/>
                    <a:pt x="1265381" y="159495"/>
                  </a:cubicBezTo>
                  <a:cubicBezTo>
                    <a:pt x="1255398" y="166911"/>
                    <a:pt x="1245415" y="164439"/>
                    <a:pt x="1236680" y="159495"/>
                  </a:cubicBezTo>
                  <a:cubicBezTo>
                    <a:pt x="1231688" y="157024"/>
                    <a:pt x="1224201" y="154552"/>
                    <a:pt x="1221705" y="147137"/>
                  </a:cubicBezTo>
                  <a:cubicBezTo>
                    <a:pt x="1220457" y="142193"/>
                    <a:pt x="1215466" y="137250"/>
                    <a:pt x="1211722" y="133542"/>
                  </a:cubicBezTo>
                  <a:cubicBezTo>
                    <a:pt x="1205483" y="127363"/>
                    <a:pt x="1199244" y="118712"/>
                    <a:pt x="1188013" y="118712"/>
                  </a:cubicBezTo>
                  <a:cubicBezTo>
                    <a:pt x="1185517" y="118712"/>
                    <a:pt x="1183021" y="113768"/>
                    <a:pt x="1181773" y="115004"/>
                  </a:cubicBezTo>
                  <a:cubicBezTo>
                    <a:pt x="1176782" y="116240"/>
                    <a:pt x="1176782" y="113768"/>
                    <a:pt x="1174286" y="111296"/>
                  </a:cubicBezTo>
                  <a:cubicBezTo>
                    <a:pt x="1171791" y="108825"/>
                    <a:pt x="1168047" y="106353"/>
                    <a:pt x="1165551" y="102645"/>
                  </a:cubicBezTo>
                  <a:cubicBezTo>
                    <a:pt x="1161808" y="97702"/>
                    <a:pt x="1158064" y="91523"/>
                    <a:pt x="1154320" y="86579"/>
                  </a:cubicBezTo>
                  <a:cubicBezTo>
                    <a:pt x="1150577" y="81636"/>
                    <a:pt x="1148081" y="75456"/>
                    <a:pt x="1144337" y="70513"/>
                  </a:cubicBezTo>
                  <a:cubicBezTo>
                    <a:pt x="1143090" y="69277"/>
                    <a:pt x="1139346" y="68041"/>
                    <a:pt x="1138098" y="69277"/>
                  </a:cubicBezTo>
                  <a:lnTo>
                    <a:pt x="1123124" y="76692"/>
                  </a:lnTo>
                  <a:cubicBezTo>
                    <a:pt x="1120628" y="77928"/>
                    <a:pt x="1119380" y="80400"/>
                    <a:pt x="1118132" y="82871"/>
                  </a:cubicBezTo>
                  <a:lnTo>
                    <a:pt x="1116884" y="81636"/>
                  </a:lnTo>
                  <a:cubicBezTo>
                    <a:pt x="1118132" y="77928"/>
                    <a:pt x="1119380" y="74220"/>
                    <a:pt x="1120628" y="72985"/>
                  </a:cubicBezTo>
                  <a:lnTo>
                    <a:pt x="1105654" y="69277"/>
                  </a:lnTo>
                  <a:cubicBezTo>
                    <a:pt x="1101910" y="68041"/>
                    <a:pt x="1095671" y="68041"/>
                    <a:pt x="1093175" y="68041"/>
                  </a:cubicBezTo>
                  <a:lnTo>
                    <a:pt x="1073209" y="68041"/>
                  </a:lnTo>
                  <a:cubicBezTo>
                    <a:pt x="1065722" y="68041"/>
                    <a:pt x="1059483" y="66805"/>
                    <a:pt x="1051995" y="68041"/>
                  </a:cubicBezTo>
                  <a:cubicBezTo>
                    <a:pt x="1047004" y="69277"/>
                    <a:pt x="1043260" y="66805"/>
                    <a:pt x="1039517" y="64333"/>
                  </a:cubicBezTo>
                  <a:cubicBezTo>
                    <a:pt x="1029534" y="56918"/>
                    <a:pt x="1019551" y="48267"/>
                    <a:pt x="1005824" y="51975"/>
                  </a:cubicBezTo>
                  <a:cubicBezTo>
                    <a:pt x="1004577" y="51975"/>
                    <a:pt x="1002081" y="50739"/>
                    <a:pt x="1000833" y="49503"/>
                  </a:cubicBezTo>
                  <a:cubicBezTo>
                    <a:pt x="997089" y="48267"/>
                    <a:pt x="994593" y="45795"/>
                    <a:pt x="989602" y="43324"/>
                  </a:cubicBezTo>
                  <a:cubicBezTo>
                    <a:pt x="989602" y="47031"/>
                    <a:pt x="989602" y="48267"/>
                    <a:pt x="990850" y="50739"/>
                  </a:cubicBezTo>
                  <a:cubicBezTo>
                    <a:pt x="988354" y="53211"/>
                    <a:pt x="987106" y="51975"/>
                    <a:pt x="985858" y="50739"/>
                  </a:cubicBezTo>
                  <a:cubicBezTo>
                    <a:pt x="984611" y="51975"/>
                    <a:pt x="983363" y="54446"/>
                    <a:pt x="982115" y="54446"/>
                  </a:cubicBezTo>
                  <a:cubicBezTo>
                    <a:pt x="975876" y="56918"/>
                    <a:pt x="969636" y="58154"/>
                    <a:pt x="963397" y="60626"/>
                  </a:cubicBezTo>
                  <a:cubicBezTo>
                    <a:pt x="960901" y="61862"/>
                    <a:pt x="958405" y="63098"/>
                    <a:pt x="957158" y="64333"/>
                  </a:cubicBezTo>
                  <a:cubicBezTo>
                    <a:pt x="952166" y="68041"/>
                    <a:pt x="948422" y="74220"/>
                    <a:pt x="939687" y="72985"/>
                  </a:cubicBezTo>
                  <a:cubicBezTo>
                    <a:pt x="938440" y="72985"/>
                    <a:pt x="935944" y="75456"/>
                    <a:pt x="933448" y="75456"/>
                  </a:cubicBezTo>
                  <a:cubicBezTo>
                    <a:pt x="930952" y="76692"/>
                    <a:pt x="927209" y="76692"/>
                    <a:pt x="924713" y="77928"/>
                  </a:cubicBezTo>
                  <a:lnTo>
                    <a:pt x="922217" y="77928"/>
                  </a:lnTo>
                  <a:cubicBezTo>
                    <a:pt x="914730" y="80400"/>
                    <a:pt x="908491" y="82871"/>
                    <a:pt x="901004" y="84107"/>
                  </a:cubicBezTo>
                  <a:lnTo>
                    <a:pt x="896012" y="84107"/>
                  </a:lnTo>
                  <a:cubicBezTo>
                    <a:pt x="889773" y="84107"/>
                    <a:pt x="884781" y="82871"/>
                    <a:pt x="878542" y="82871"/>
                  </a:cubicBezTo>
                  <a:cubicBezTo>
                    <a:pt x="872303" y="82871"/>
                    <a:pt x="866063" y="85343"/>
                    <a:pt x="859824" y="85343"/>
                  </a:cubicBezTo>
                  <a:cubicBezTo>
                    <a:pt x="852337" y="85343"/>
                    <a:pt x="843602" y="85343"/>
                    <a:pt x="837362" y="80400"/>
                  </a:cubicBezTo>
                  <a:cubicBezTo>
                    <a:pt x="836115" y="79164"/>
                    <a:pt x="832371" y="79164"/>
                    <a:pt x="829875" y="80400"/>
                  </a:cubicBezTo>
                  <a:cubicBezTo>
                    <a:pt x="821140" y="81636"/>
                    <a:pt x="812405" y="82871"/>
                    <a:pt x="804918" y="85343"/>
                  </a:cubicBezTo>
                  <a:cubicBezTo>
                    <a:pt x="797431" y="87815"/>
                    <a:pt x="793687" y="85343"/>
                    <a:pt x="791191" y="79164"/>
                  </a:cubicBezTo>
                  <a:cubicBezTo>
                    <a:pt x="789943" y="76692"/>
                    <a:pt x="787448" y="74220"/>
                    <a:pt x="784952" y="71749"/>
                  </a:cubicBezTo>
                  <a:cubicBezTo>
                    <a:pt x="781208" y="69277"/>
                    <a:pt x="777465" y="65569"/>
                    <a:pt x="773721" y="65569"/>
                  </a:cubicBezTo>
                  <a:cubicBezTo>
                    <a:pt x="764986" y="65569"/>
                    <a:pt x="759995" y="60626"/>
                    <a:pt x="753755" y="56918"/>
                  </a:cubicBezTo>
                  <a:cubicBezTo>
                    <a:pt x="743772" y="50739"/>
                    <a:pt x="735037" y="43324"/>
                    <a:pt x="722559" y="44560"/>
                  </a:cubicBezTo>
                  <a:lnTo>
                    <a:pt x="722559" y="38380"/>
                  </a:lnTo>
                  <a:cubicBezTo>
                    <a:pt x="725054" y="38380"/>
                    <a:pt x="727550" y="38380"/>
                    <a:pt x="730046" y="37144"/>
                  </a:cubicBezTo>
                  <a:cubicBezTo>
                    <a:pt x="726302" y="34673"/>
                    <a:pt x="726302" y="30965"/>
                    <a:pt x="723807" y="28493"/>
                  </a:cubicBezTo>
                  <a:cubicBezTo>
                    <a:pt x="718815" y="24786"/>
                    <a:pt x="713824" y="23550"/>
                    <a:pt x="708832" y="21078"/>
                  </a:cubicBezTo>
                  <a:cubicBezTo>
                    <a:pt x="705089" y="19842"/>
                    <a:pt x="700097" y="19842"/>
                    <a:pt x="702593" y="26022"/>
                  </a:cubicBezTo>
                  <a:cubicBezTo>
                    <a:pt x="696354" y="27257"/>
                    <a:pt x="691362" y="27257"/>
                    <a:pt x="688866" y="29729"/>
                  </a:cubicBezTo>
                  <a:cubicBezTo>
                    <a:pt x="683875" y="33437"/>
                    <a:pt x="678883" y="30965"/>
                    <a:pt x="675140" y="28493"/>
                  </a:cubicBezTo>
                  <a:cubicBezTo>
                    <a:pt x="672644" y="27257"/>
                    <a:pt x="670148" y="26022"/>
                    <a:pt x="667653" y="27257"/>
                  </a:cubicBezTo>
                  <a:cubicBezTo>
                    <a:pt x="652678" y="34673"/>
                    <a:pt x="637704" y="30965"/>
                    <a:pt x="622729" y="30965"/>
                  </a:cubicBezTo>
                  <a:cubicBezTo>
                    <a:pt x="620234" y="30965"/>
                    <a:pt x="617738" y="29729"/>
                    <a:pt x="613994" y="29729"/>
                  </a:cubicBezTo>
                  <a:cubicBezTo>
                    <a:pt x="609003" y="28493"/>
                    <a:pt x="605259" y="26022"/>
                    <a:pt x="600268" y="24786"/>
                  </a:cubicBezTo>
                  <a:cubicBezTo>
                    <a:pt x="595276" y="23550"/>
                    <a:pt x="589037" y="22314"/>
                    <a:pt x="584046" y="21078"/>
                  </a:cubicBezTo>
                  <a:lnTo>
                    <a:pt x="580302" y="21078"/>
                  </a:lnTo>
                  <a:cubicBezTo>
                    <a:pt x="571567" y="21078"/>
                    <a:pt x="562832" y="22314"/>
                    <a:pt x="555345" y="22314"/>
                  </a:cubicBezTo>
                  <a:cubicBezTo>
                    <a:pt x="549105" y="22314"/>
                    <a:pt x="542866" y="19842"/>
                    <a:pt x="535379" y="18606"/>
                  </a:cubicBezTo>
                  <a:cubicBezTo>
                    <a:pt x="534131" y="8719"/>
                    <a:pt x="524148" y="11191"/>
                    <a:pt x="517909" y="6248"/>
                  </a:cubicBezTo>
                  <a:cubicBezTo>
                    <a:pt x="516661" y="5012"/>
                    <a:pt x="514165" y="6248"/>
                    <a:pt x="512917" y="6248"/>
                  </a:cubicBezTo>
                  <a:cubicBezTo>
                    <a:pt x="505430" y="5012"/>
                    <a:pt x="500439" y="8719"/>
                    <a:pt x="497943" y="14899"/>
                  </a:cubicBezTo>
                  <a:cubicBezTo>
                    <a:pt x="494199" y="21078"/>
                    <a:pt x="484216" y="23550"/>
                    <a:pt x="487960" y="33437"/>
                  </a:cubicBezTo>
                  <a:cubicBezTo>
                    <a:pt x="489208" y="34673"/>
                    <a:pt x="491703" y="35908"/>
                    <a:pt x="492951" y="38380"/>
                  </a:cubicBezTo>
                  <a:cubicBezTo>
                    <a:pt x="492951" y="42088"/>
                    <a:pt x="491703" y="44560"/>
                    <a:pt x="487960" y="43324"/>
                  </a:cubicBezTo>
                  <a:cubicBezTo>
                    <a:pt x="486712" y="43324"/>
                    <a:pt x="485464" y="45795"/>
                    <a:pt x="484216" y="47031"/>
                  </a:cubicBezTo>
                  <a:cubicBezTo>
                    <a:pt x="482968" y="48267"/>
                    <a:pt x="482968" y="50739"/>
                    <a:pt x="481721" y="50739"/>
                  </a:cubicBezTo>
                  <a:cubicBezTo>
                    <a:pt x="474233" y="53211"/>
                    <a:pt x="469242" y="59390"/>
                    <a:pt x="460507" y="58154"/>
                  </a:cubicBezTo>
                  <a:lnTo>
                    <a:pt x="458011" y="58154"/>
                  </a:lnTo>
                  <a:cubicBezTo>
                    <a:pt x="450524" y="64333"/>
                    <a:pt x="443037" y="63098"/>
                    <a:pt x="434302" y="61862"/>
                  </a:cubicBezTo>
                  <a:cubicBezTo>
                    <a:pt x="430558" y="60626"/>
                    <a:pt x="425567" y="61862"/>
                    <a:pt x="420575" y="61862"/>
                  </a:cubicBezTo>
                  <a:cubicBezTo>
                    <a:pt x="416831" y="61862"/>
                    <a:pt x="413088" y="61862"/>
                    <a:pt x="409344" y="59390"/>
                  </a:cubicBezTo>
                  <a:cubicBezTo>
                    <a:pt x="404353" y="56918"/>
                    <a:pt x="399361" y="53211"/>
                    <a:pt x="394370" y="50739"/>
                  </a:cubicBezTo>
                  <a:cubicBezTo>
                    <a:pt x="389378" y="48267"/>
                    <a:pt x="383139" y="48267"/>
                    <a:pt x="383139" y="39616"/>
                  </a:cubicBezTo>
                  <a:cubicBezTo>
                    <a:pt x="383139" y="38380"/>
                    <a:pt x="380643" y="37144"/>
                    <a:pt x="380643" y="35908"/>
                  </a:cubicBezTo>
                  <a:cubicBezTo>
                    <a:pt x="371908" y="43324"/>
                    <a:pt x="364421" y="49503"/>
                    <a:pt x="356934" y="55682"/>
                  </a:cubicBezTo>
                  <a:cubicBezTo>
                    <a:pt x="353190" y="59390"/>
                    <a:pt x="348199" y="64333"/>
                    <a:pt x="350695" y="70513"/>
                  </a:cubicBezTo>
                  <a:cubicBezTo>
                    <a:pt x="350695" y="71749"/>
                    <a:pt x="349447" y="72985"/>
                    <a:pt x="349447" y="74220"/>
                  </a:cubicBezTo>
                  <a:cubicBezTo>
                    <a:pt x="348199" y="76692"/>
                    <a:pt x="346951" y="79164"/>
                    <a:pt x="344455" y="80400"/>
                  </a:cubicBezTo>
                  <a:cubicBezTo>
                    <a:pt x="341960" y="84107"/>
                    <a:pt x="339464" y="87815"/>
                    <a:pt x="336968" y="92758"/>
                  </a:cubicBezTo>
                  <a:lnTo>
                    <a:pt x="329481" y="100174"/>
                  </a:lnTo>
                  <a:cubicBezTo>
                    <a:pt x="326985" y="103881"/>
                    <a:pt x="324489" y="107589"/>
                    <a:pt x="320746" y="110061"/>
                  </a:cubicBezTo>
                  <a:cubicBezTo>
                    <a:pt x="312011" y="117476"/>
                    <a:pt x="303276" y="124891"/>
                    <a:pt x="293293" y="132306"/>
                  </a:cubicBezTo>
                  <a:cubicBezTo>
                    <a:pt x="288301" y="137250"/>
                    <a:pt x="282062" y="140957"/>
                    <a:pt x="277070" y="145901"/>
                  </a:cubicBezTo>
                  <a:cubicBezTo>
                    <a:pt x="268335" y="153316"/>
                    <a:pt x="258352" y="159495"/>
                    <a:pt x="253361" y="170618"/>
                  </a:cubicBezTo>
                  <a:cubicBezTo>
                    <a:pt x="253361" y="171854"/>
                    <a:pt x="250865" y="173090"/>
                    <a:pt x="249617" y="174326"/>
                  </a:cubicBezTo>
                  <a:cubicBezTo>
                    <a:pt x="243378" y="179269"/>
                    <a:pt x="233395" y="179269"/>
                    <a:pt x="233395" y="189156"/>
                  </a:cubicBezTo>
                  <a:cubicBezTo>
                    <a:pt x="223412" y="189156"/>
                    <a:pt x="218421" y="196571"/>
                    <a:pt x="213429" y="202751"/>
                  </a:cubicBezTo>
                  <a:cubicBezTo>
                    <a:pt x="209686" y="207694"/>
                    <a:pt x="205942" y="213874"/>
                    <a:pt x="200951" y="217581"/>
                  </a:cubicBezTo>
                  <a:cubicBezTo>
                    <a:pt x="195959" y="220053"/>
                    <a:pt x="189720" y="218817"/>
                    <a:pt x="183481" y="218817"/>
                  </a:cubicBezTo>
                  <a:cubicBezTo>
                    <a:pt x="180985" y="218817"/>
                    <a:pt x="178489" y="218817"/>
                    <a:pt x="178489" y="220053"/>
                  </a:cubicBezTo>
                  <a:cubicBezTo>
                    <a:pt x="173498" y="224996"/>
                    <a:pt x="167258" y="228704"/>
                    <a:pt x="163515" y="234883"/>
                  </a:cubicBezTo>
                  <a:cubicBezTo>
                    <a:pt x="159771" y="241063"/>
                    <a:pt x="156027" y="244770"/>
                    <a:pt x="149788" y="246006"/>
                  </a:cubicBezTo>
                  <a:cubicBezTo>
                    <a:pt x="143549" y="247242"/>
                    <a:pt x="137309" y="253421"/>
                    <a:pt x="128574" y="249714"/>
                  </a:cubicBezTo>
                  <a:cubicBezTo>
                    <a:pt x="121087" y="247242"/>
                    <a:pt x="112352" y="249714"/>
                    <a:pt x="107361" y="244770"/>
                  </a:cubicBezTo>
                  <a:cubicBezTo>
                    <a:pt x="97378" y="246006"/>
                    <a:pt x="89891" y="248478"/>
                    <a:pt x="81155" y="249714"/>
                  </a:cubicBezTo>
                  <a:cubicBezTo>
                    <a:pt x="71173" y="252185"/>
                    <a:pt x="59942" y="250950"/>
                    <a:pt x="51207" y="258365"/>
                  </a:cubicBezTo>
                  <a:cubicBezTo>
                    <a:pt x="43719" y="264544"/>
                    <a:pt x="37480" y="270724"/>
                    <a:pt x="26249" y="269488"/>
                  </a:cubicBezTo>
                  <a:cubicBezTo>
                    <a:pt x="27497" y="276903"/>
                    <a:pt x="28745" y="283082"/>
                    <a:pt x="29993" y="290497"/>
                  </a:cubicBezTo>
                  <a:cubicBezTo>
                    <a:pt x="32489" y="310271"/>
                    <a:pt x="34984" y="330045"/>
                    <a:pt x="36232" y="349819"/>
                  </a:cubicBezTo>
                  <a:cubicBezTo>
                    <a:pt x="39976" y="374536"/>
                    <a:pt x="41224" y="398018"/>
                    <a:pt x="38728" y="421500"/>
                  </a:cubicBezTo>
                  <a:cubicBezTo>
                    <a:pt x="36232" y="454868"/>
                    <a:pt x="25002" y="1596811"/>
                    <a:pt x="13771" y="1627707"/>
                  </a:cubicBezTo>
                  <a:lnTo>
                    <a:pt x="2540" y="1653661"/>
                  </a:lnTo>
                  <a:cubicBezTo>
                    <a:pt x="0" y="1659840"/>
                    <a:pt x="3788" y="1663548"/>
                    <a:pt x="10027" y="1664783"/>
                  </a:cubicBezTo>
                  <a:cubicBezTo>
                    <a:pt x="17514" y="1666019"/>
                    <a:pt x="20010" y="1670963"/>
                    <a:pt x="22506" y="1677142"/>
                  </a:cubicBezTo>
                  <a:cubicBezTo>
                    <a:pt x="25002" y="1687029"/>
                    <a:pt x="21258" y="1696916"/>
                    <a:pt x="26249" y="1706803"/>
                  </a:cubicBezTo>
                  <a:cubicBezTo>
                    <a:pt x="28745" y="1711747"/>
                    <a:pt x="26249" y="1720398"/>
                    <a:pt x="25002" y="1727813"/>
                  </a:cubicBezTo>
                  <a:cubicBezTo>
                    <a:pt x="23754" y="1737700"/>
                    <a:pt x="26249" y="1747587"/>
                    <a:pt x="29993" y="1756238"/>
                  </a:cubicBezTo>
                  <a:cubicBezTo>
                    <a:pt x="38728" y="1771068"/>
                    <a:pt x="39976" y="1788370"/>
                    <a:pt x="39976" y="1804437"/>
                  </a:cubicBezTo>
                  <a:cubicBezTo>
                    <a:pt x="39976" y="1808144"/>
                    <a:pt x="41224" y="1811852"/>
                    <a:pt x="42472" y="1814324"/>
                  </a:cubicBezTo>
                  <a:cubicBezTo>
                    <a:pt x="44967" y="1816795"/>
                    <a:pt x="49959" y="1819267"/>
                    <a:pt x="54950" y="1820503"/>
                  </a:cubicBezTo>
                  <a:lnTo>
                    <a:pt x="84899" y="1835333"/>
                  </a:lnTo>
                  <a:cubicBezTo>
                    <a:pt x="98626" y="1842748"/>
                    <a:pt x="109856" y="1841513"/>
                    <a:pt x="122335" y="1832862"/>
                  </a:cubicBezTo>
                  <a:cubicBezTo>
                    <a:pt x="123583" y="1831626"/>
                    <a:pt x="127327" y="1830390"/>
                    <a:pt x="128574" y="1830390"/>
                  </a:cubicBezTo>
                  <a:cubicBezTo>
                    <a:pt x="137309" y="1831626"/>
                    <a:pt x="146045" y="1831626"/>
                    <a:pt x="153532" y="1839041"/>
                  </a:cubicBezTo>
                  <a:cubicBezTo>
                    <a:pt x="162267" y="1846456"/>
                    <a:pt x="174745" y="1851400"/>
                    <a:pt x="184728" y="1857579"/>
                  </a:cubicBezTo>
                  <a:cubicBezTo>
                    <a:pt x="190968" y="1861286"/>
                    <a:pt x="198455" y="1866230"/>
                    <a:pt x="202199" y="1871173"/>
                  </a:cubicBezTo>
                  <a:cubicBezTo>
                    <a:pt x="204694" y="1873645"/>
                    <a:pt x="207190" y="1876117"/>
                    <a:pt x="209686" y="1877353"/>
                  </a:cubicBezTo>
                  <a:cubicBezTo>
                    <a:pt x="223412" y="1882296"/>
                    <a:pt x="230899" y="1894655"/>
                    <a:pt x="239635" y="1904542"/>
                  </a:cubicBezTo>
                  <a:cubicBezTo>
                    <a:pt x="247122" y="1913193"/>
                    <a:pt x="257105" y="1918136"/>
                    <a:pt x="268335" y="1919372"/>
                  </a:cubicBezTo>
                  <a:cubicBezTo>
                    <a:pt x="280814" y="1921844"/>
                    <a:pt x="293293" y="1923080"/>
                    <a:pt x="305771" y="1925552"/>
                  </a:cubicBezTo>
                  <a:cubicBezTo>
                    <a:pt x="310763" y="1926787"/>
                    <a:pt x="317002" y="1928023"/>
                    <a:pt x="321994" y="1930495"/>
                  </a:cubicBezTo>
                  <a:cubicBezTo>
                    <a:pt x="328233" y="1932967"/>
                    <a:pt x="334472" y="1932967"/>
                    <a:pt x="339464" y="1936674"/>
                  </a:cubicBezTo>
                  <a:cubicBezTo>
                    <a:pt x="346951" y="1942854"/>
                    <a:pt x="354438" y="1946561"/>
                    <a:pt x="364421" y="1944090"/>
                  </a:cubicBezTo>
                  <a:cubicBezTo>
                    <a:pt x="368165" y="1942854"/>
                    <a:pt x="373156" y="1945325"/>
                    <a:pt x="376900" y="1946561"/>
                  </a:cubicBezTo>
                  <a:cubicBezTo>
                    <a:pt x="378148" y="1946561"/>
                    <a:pt x="379396" y="1947797"/>
                    <a:pt x="380643" y="1947797"/>
                  </a:cubicBezTo>
                  <a:cubicBezTo>
                    <a:pt x="394370" y="1949033"/>
                    <a:pt x="406849" y="1946561"/>
                    <a:pt x="419327" y="1944090"/>
                  </a:cubicBezTo>
                  <a:cubicBezTo>
                    <a:pt x="424319" y="1942854"/>
                    <a:pt x="429310" y="1941618"/>
                    <a:pt x="434302" y="1939146"/>
                  </a:cubicBezTo>
                  <a:cubicBezTo>
                    <a:pt x="448028" y="1932967"/>
                    <a:pt x="461755" y="1926787"/>
                    <a:pt x="474233" y="1919372"/>
                  </a:cubicBezTo>
                  <a:cubicBezTo>
                    <a:pt x="482968" y="1914429"/>
                    <a:pt x="491703" y="1909485"/>
                    <a:pt x="501686" y="1914429"/>
                  </a:cubicBezTo>
                  <a:lnTo>
                    <a:pt x="506678" y="1914429"/>
                  </a:lnTo>
                  <a:cubicBezTo>
                    <a:pt x="515413" y="1914429"/>
                    <a:pt x="524148" y="1913193"/>
                    <a:pt x="531635" y="1911957"/>
                  </a:cubicBezTo>
                  <a:cubicBezTo>
                    <a:pt x="532883" y="1911957"/>
                    <a:pt x="535379" y="1911957"/>
                    <a:pt x="535379" y="1910721"/>
                  </a:cubicBezTo>
                  <a:cubicBezTo>
                    <a:pt x="539122" y="1905778"/>
                    <a:pt x="545362" y="1905778"/>
                    <a:pt x="551601" y="1904542"/>
                  </a:cubicBezTo>
                  <a:cubicBezTo>
                    <a:pt x="561584" y="1903306"/>
                    <a:pt x="571567" y="1903306"/>
                    <a:pt x="579054" y="1897127"/>
                  </a:cubicBezTo>
                  <a:cubicBezTo>
                    <a:pt x="586541" y="1892183"/>
                    <a:pt x="594029" y="1890947"/>
                    <a:pt x="602764" y="1889711"/>
                  </a:cubicBezTo>
                  <a:cubicBezTo>
                    <a:pt x="604011" y="1889711"/>
                    <a:pt x="606507" y="1888476"/>
                    <a:pt x="607755" y="1888476"/>
                  </a:cubicBezTo>
                  <a:cubicBezTo>
                    <a:pt x="613994" y="1887240"/>
                    <a:pt x="620234" y="1883532"/>
                    <a:pt x="625225" y="1884768"/>
                  </a:cubicBezTo>
                  <a:cubicBezTo>
                    <a:pt x="636456" y="1887240"/>
                    <a:pt x="641447" y="1883532"/>
                    <a:pt x="648935" y="1873645"/>
                  </a:cubicBezTo>
                  <a:cubicBezTo>
                    <a:pt x="650182" y="1871173"/>
                    <a:pt x="653926" y="1869938"/>
                    <a:pt x="656422" y="1868702"/>
                  </a:cubicBezTo>
                  <a:cubicBezTo>
                    <a:pt x="662661" y="1867466"/>
                    <a:pt x="668900" y="1868702"/>
                    <a:pt x="675140" y="1867466"/>
                  </a:cubicBezTo>
                  <a:cubicBezTo>
                    <a:pt x="678883" y="1867466"/>
                    <a:pt x="682627" y="1863758"/>
                    <a:pt x="685123" y="1863758"/>
                  </a:cubicBezTo>
                  <a:cubicBezTo>
                    <a:pt x="695106" y="1864994"/>
                    <a:pt x="706336" y="1861286"/>
                    <a:pt x="715072" y="1867466"/>
                  </a:cubicBezTo>
                  <a:cubicBezTo>
                    <a:pt x="716319" y="1868702"/>
                    <a:pt x="718815" y="1868702"/>
                    <a:pt x="721311" y="1868702"/>
                  </a:cubicBezTo>
                  <a:cubicBezTo>
                    <a:pt x="737533" y="1869938"/>
                    <a:pt x="751260" y="1874881"/>
                    <a:pt x="762490" y="1884768"/>
                  </a:cubicBezTo>
                  <a:cubicBezTo>
                    <a:pt x="766234" y="1888476"/>
                    <a:pt x="771225" y="1890947"/>
                    <a:pt x="774969" y="1893419"/>
                  </a:cubicBezTo>
                  <a:cubicBezTo>
                    <a:pt x="778713" y="1895891"/>
                    <a:pt x="783704" y="1895891"/>
                    <a:pt x="787448" y="1897127"/>
                  </a:cubicBezTo>
                  <a:cubicBezTo>
                    <a:pt x="791191" y="1898362"/>
                    <a:pt x="793687" y="1899598"/>
                    <a:pt x="797431" y="1899598"/>
                  </a:cubicBezTo>
                  <a:cubicBezTo>
                    <a:pt x="803670" y="1899598"/>
                    <a:pt x="808661" y="1902070"/>
                    <a:pt x="812405" y="1907014"/>
                  </a:cubicBezTo>
                  <a:cubicBezTo>
                    <a:pt x="813653" y="1908249"/>
                    <a:pt x="814901" y="1909485"/>
                    <a:pt x="816149" y="1911957"/>
                  </a:cubicBezTo>
                  <a:cubicBezTo>
                    <a:pt x="814901" y="1915665"/>
                    <a:pt x="822388" y="1925552"/>
                    <a:pt x="827379" y="1925552"/>
                  </a:cubicBezTo>
                  <a:cubicBezTo>
                    <a:pt x="836115" y="1925552"/>
                    <a:pt x="844850" y="1928023"/>
                    <a:pt x="852337" y="1934203"/>
                  </a:cubicBezTo>
                  <a:cubicBezTo>
                    <a:pt x="853585" y="1935438"/>
                    <a:pt x="856080" y="1935438"/>
                    <a:pt x="858576" y="1934203"/>
                  </a:cubicBezTo>
                  <a:cubicBezTo>
                    <a:pt x="862320" y="1932967"/>
                    <a:pt x="864815" y="1932967"/>
                    <a:pt x="867311" y="1936674"/>
                  </a:cubicBezTo>
                  <a:cubicBezTo>
                    <a:pt x="868559" y="1937910"/>
                    <a:pt x="873550" y="1937910"/>
                    <a:pt x="876046" y="1937910"/>
                  </a:cubicBezTo>
                  <a:cubicBezTo>
                    <a:pt x="882286" y="1937910"/>
                    <a:pt x="889773" y="1936674"/>
                    <a:pt x="896012" y="1937910"/>
                  </a:cubicBezTo>
                  <a:cubicBezTo>
                    <a:pt x="907243" y="1939146"/>
                    <a:pt x="917226" y="1940382"/>
                    <a:pt x="928457" y="1942854"/>
                  </a:cubicBezTo>
                  <a:cubicBezTo>
                    <a:pt x="930952" y="1942854"/>
                    <a:pt x="933448" y="1944090"/>
                    <a:pt x="934696" y="1945325"/>
                  </a:cubicBezTo>
                  <a:cubicBezTo>
                    <a:pt x="937192" y="1951505"/>
                    <a:pt x="943431" y="1951505"/>
                    <a:pt x="947175" y="1952741"/>
                  </a:cubicBezTo>
                  <a:cubicBezTo>
                    <a:pt x="950918" y="1953977"/>
                    <a:pt x="955910" y="1955212"/>
                    <a:pt x="958405" y="1955212"/>
                  </a:cubicBezTo>
                  <a:cubicBezTo>
                    <a:pt x="959653" y="1953977"/>
                    <a:pt x="962149" y="1952741"/>
                    <a:pt x="964645" y="1950269"/>
                  </a:cubicBezTo>
                  <a:cubicBezTo>
                    <a:pt x="959653" y="1950269"/>
                    <a:pt x="957158" y="1951505"/>
                    <a:pt x="954662" y="1951505"/>
                  </a:cubicBezTo>
                  <a:cubicBezTo>
                    <a:pt x="959653" y="1945325"/>
                    <a:pt x="964645" y="1944090"/>
                    <a:pt x="970884" y="1947797"/>
                  </a:cubicBezTo>
                  <a:cubicBezTo>
                    <a:pt x="978371" y="1953977"/>
                    <a:pt x="984611" y="1953977"/>
                    <a:pt x="993346" y="1947797"/>
                  </a:cubicBezTo>
                  <a:lnTo>
                    <a:pt x="1000833" y="1944090"/>
                  </a:lnTo>
                  <a:lnTo>
                    <a:pt x="1000833" y="1937910"/>
                  </a:lnTo>
                  <a:cubicBezTo>
                    <a:pt x="1004577" y="1939146"/>
                    <a:pt x="1008320" y="1941618"/>
                    <a:pt x="1010816" y="1941618"/>
                  </a:cubicBezTo>
                  <a:cubicBezTo>
                    <a:pt x="1018303" y="1937910"/>
                    <a:pt x="1025790" y="1934203"/>
                    <a:pt x="1032029" y="1929259"/>
                  </a:cubicBezTo>
                  <a:cubicBezTo>
                    <a:pt x="1039517" y="1924316"/>
                    <a:pt x="1045756" y="1918136"/>
                    <a:pt x="1051995" y="1913193"/>
                  </a:cubicBezTo>
                  <a:cubicBezTo>
                    <a:pt x="1053243" y="1913193"/>
                    <a:pt x="1053243" y="1911957"/>
                    <a:pt x="1054491" y="1911957"/>
                  </a:cubicBezTo>
                  <a:cubicBezTo>
                    <a:pt x="1063226" y="1909485"/>
                    <a:pt x="1070713" y="1908249"/>
                    <a:pt x="1079448" y="1905778"/>
                  </a:cubicBezTo>
                  <a:cubicBezTo>
                    <a:pt x="1084440" y="1904542"/>
                    <a:pt x="1088184" y="1902070"/>
                    <a:pt x="1093175" y="1900834"/>
                  </a:cubicBezTo>
                  <a:cubicBezTo>
                    <a:pt x="1096919" y="1899598"/>
                    <a:pt x="1099414" y="1899598"/>
                    <a:pt x="1103158" y="1898362"/>
                  </a:cubicBezTo>
                  <a:lnTo>
                    <a:pt x="1115637" y="1898362"/>
                  </a:lnTo>
                  <a:cubicBezTo>
                    <a:pt x="1118132" y="1898362"/>
                    <a:pt x="1121876" y="1898362"/>
                    <a:pt x="1124372" y="1897127"/>
                  </a:cubicBezTo>
                  <a:cubicBezTo>
                    <a:pt x="1125620" y="1894655"/>
                    <a:pt x="1128115" y="1890947"/>
                    <a:pt x="1129363" y="1890947"/>
                  </a:cubicBezTo>
                  <a:cubicBezTo>
                    <a:pt x="1133107" y="1890947"/>
                    <a:pt x="1135602" y="1893419"/>
                    <a:pt x="1139346" y="1894655"/>
                  </a:cubicBezTo>
                  <a:cubicBezTo>
                    <a:pt x="1140594" y="1894655"/>
                    <a:pt x="1140594" y="1895891"/>
                    <a:pt x="1140594" y="1897127"/>
                  </a:cubicBezTo>
                  <a:cubicBezTo>
                    <a:pt x="1145585" y="1902070"/>
                    <a:pt x="1149329" y="1908249"/>
                    <a:pt x="1154320" y="1913193"/>
                  </a:cubicBezTo>
                  <a:cubicBezTo>
                    <a:pt x="1160560" y="1919372"/>
                    <a:pt x="1166799" y="1919372"/>
                    <a:pt x="1170543" y="1915665"/>
                  </a:cubicBezTo>
                  <a:cubicBezTo>
                    <a:pt x="1176782" y="1910721"/>
                    <a:pt x="1181773" y="1907014"/>
                    <a:pt x="1190509" y="1909485"/>
                  </a:cubicBezTo>
                  <a:cubicBezTo>
                    <a:pt x="1191756" y="1909485"/>
                    <a:pt x="1194252" y="1910721"/>
                    <a:pt x="1195500" y="1909485"/>
                  </a:cubicBezTo>
                  <a:cubicBezTo>
                    <a:pt x="1201739" y="1907014"/>
                    <a:pt x="1209227" y="1904542"/>
                    <a:pt x="1215466" y="1900834"/>
                  </a:cubicBezTo>
                  <a:cubicBezTo>
                    <a:pt x="1219209" y="1899598"/>
                    <a:pt x="1224201" y="1899598"/>
                    <a:pt x="1225449" y="1897127"/>
                  </a:cubicBezTo>
                  <a:cubicBezTo>
                    <a:pt x="1229192" y="1889711"/>
                    <a:pt x="1235432" y="1886004"/>
                    <a:pt x="1241671" y="1881060"/>
                  </a:cubicBezTo>
                  <a:cubicBezTo>
                    <a:pt x="1245415" y="1877353"/>
                    <a:pt x="1249158" y="1872409"/>
                    <a:pt x="1252902" y="1871173"/>
                  </a:cubicBezTo>
                  <a:cubicBezTo>
                    <a:pt x="1261637" y="1868702"/>
                    <a:pt x="1267876" y="1861286"/>
                    <a:pt x="1275363" y="1856343"/>
                  </a:cubicBezTo>
                  <a:cubicBezTo>
                    <a:pt x="1281603" y="1852635"/>
                    <a:pt x="1285346" y="1845220"/>
                    <a:pt x="1291586" y="1843984"/>
                  </a:cubicBezTo>
                  <a:cubicBezTo>
                    <a:pt x="1301569" y="1841513"/>
                    <a:pt x="1309056" y="1835333"/>
                    <a:pt x="1317791" y="1829154"/>
                  </a:cubicBezTo>
                  <a:cubicBezTo>
                    <a:pt x="1322782" y="1825446"/>
                    <a:pt x="1329022" y="1822975"/>
                    <a:pt x="1335261" y="1824210"/>
                  </a:cubicBezTo>
                  <a:cubicBezTo>
                    <a:pt x="1339005" y="1825446"/>
                    <a:pt x="1343996" y="1824210"/>
                    <a:pt x="1346492" y="1822975"/>
                  </a:cubicBezTo>
                  <a:cubicBezTo>
                    <a:pt x="1351483" y="1820503"/>
                    <a:pt x="1356475" y="1816795"/>
                    <a:pt x="1361466" y="1814324"/>
                  </a:cubicBezTo>
                  <a:cubicBezTo>
                    <a:pt x="1365210" y="1811852"/>
                    <a:pt x="1368953" y="1809380"/>
                    <a:pt x="1372697" y="1809380"/>
                  </a:cubicBezTo>
                  <a:cubicBezTo>
                    <a:pt x="1385176" y="1808144"/>
                    <a:pt x="1395159" y="1805672"/>
                    <a:pt x="1401398" y="1793314"/>
                  </a:cubicBezTo>
                  <a:cubicBezTo>
                    <a:pt x="1403894" y="1788370"/>
                    <a:pt x="1416372" y="1782191"/>
                    <a:pt x="1421364" y="1784663"/>
                  </a:cubicBezTo>
                  <a:cubicBezTo>
                    <a:pt x="1430099" y="1788370"/>
                    <a:pt x="1436338" y="1785899"/>
                    <a:pt x="1441330" y="1778483"/>
                  </a:cubicBezTo>
                  <a:cubicBezTo>
                    <a:pt x="1445073" y="1774776"/>
                    <a:pt x="1450065" y="1776012"/>
                    <a:pt x="1453808" y="1778483"/>
                  </a:cubicBezTo>
                  <a:cubicBezTo>
                    <a:pt x="1456304" y="1780955"/>
                    <a:pt x="1458800" y="1782191"/>
                    <a:pt x="1461296" y="1782191"/>
                  </a:cubicBezTo>
                  <a:cubicBezTo>
                    <a:pt x="1470031" y="1783427"/>
                    <a:pt x="1480013" y="1782191"/>
                    <a:pt x="1488749" y="1783427"/>
                  </a:cubicBezTo>
                  <a:cubicBezTo>
                    <a:pt x="1496236" y="1784663"/>
                    <a:pt x="1503723" y="1782191"/>
                    <a:pt x="1508714" y="1777248"/>
                  </a:cubicBezTo>
                  <a:cubicBezTo>
                    <a:pt x="1513706" y="1772304"/>
                    <a:pt x="1517449" y="1772304"/>
                    <a:pt x="1524937" y="1774776"/>
                  </a:cubicBezTo>
                  <a:cubicBezTo>
                    <a:pt x="1531176" y="1777248"/>
                    <a:pt x="1536167" y="1783427"/>
                    <a:pt x="1544903" y="1782191"/>
                  </a:cubicBezTo>
                  <a:cubicBezTo>
                    <a:pt x="1552390" y="1780955"/>
                    <a:pt x="1561125" y="1784663"/>
                    <a:pt x="1569860" y="1780955"/>
                  </a:cubicBezTo>
                  <a:lnTo>
                    <a:pt x="1574851" y="1780955"/>
                  </a:lnTo>
                  <a:cubicBezTo>
                    <a:pt x="1582338" y="1783427"/>
                    <a:pt x="1589826" y="1784663"/>
                    <a:pt x="1596065" y="1790842"/>
                  </a:cubicBezTo>
                  <a:cubicBezTo>
                    <a:pt x="1603552" y="1797021"/>
                    <a:pt x="1604800" y="1751294"/>
                    <a:pt x="1612287" y="1756238"/>
                  </a:cubicBezTo>
                  <a:cubicBezTo>
                    <a:pt x="1623518" y="1763653"/>
                    <a:pt x="1621022" y="1756238"/>
                    <a:pt x="1632253" y="1762417"/>
                  </a:cubicBezTo>
                  <a:cubicBezTo>
                    <a:pt x="1640988" y="1766125"/>
                    <a:pt x="1637245" y="1752530"/>
                    <a:pt x="1647227" y="1755002"/>
                  </a:cubicBezTo>
                  <a:cubicBezTo>
                    <a:pt x="1648475" y="1755002"/>
                    <a:pt x="1663450" y="1764889"/>
                    <a:pt x="1663450" y="1763653"/>
                  </a:cubicBezTo>
                  <a:cubicBezTo>
                    <a:pt x="1669689" y="1759945"/>
                    <a:pt x="1675928" y="1722869"/>
                    <a:pt x="1682168" y="1724105"/>
                  </a:cubicBezTo>
                  <a:cubicBezTo>
                    <a:pt x="1694646" y="1727813"/>
                    <a:pt x="1705877" y="1725341"/>
                    <a:pt x="1717108" y="1720398"/>
                  </a:cubicBezTo>
                  <a:cubicBezTo>
                    <a:pt x="1723347" y="1717926"/>
                    <a:pt x="1733330" y="1709275"/>
                    <a:pt x="1738322" y="1712982"/>
                  </a:cubicBezTo>
                  <a:cubicBezTo>
                    <a:pt x="1747057" y="1719162"/>
                    <a:pt x="1755792" y="1721634"/>
                    <a:pt x="1765775" y="1722869"/>
                  </a:cubicBezTo>
                  <a:cubicBezTo>
                    <a:pt x="1767023" y="1722869"/>
                    <a:pt x="1768271" y="1724105"/>
                    <a:pt x="1769518" y="1725341"/>
                  </a:cubicBezTo>
                  <a:cubicBezTo>
                    <a:pt x="1773262" y="1730285"/>
                    <a:pt x="1790732" y="1716690"/>
                    <a:pt x="1794476" y="1721634"/>
                  </a:cubicBezTo>
                  <a:cubicBezTo>
                    <a:pt x="1799467" y="1729049"/>
                    <a:pt x="1804459" y="1736464"/>
                    <a:pt x="1809450" y="1742643"/>
                  </a:cubicBezTo>
                  <a:cubicBezTo>
                    <a:pt x="1811946" y="1745115"/>
                    <a:pt x="1815689" y="1746351"/>
                    <a:pt x="1816937" y="1748823"/>
                  </a:cubicBezTo>
                  <a:cubicBezTo>
                    <a:pt x="1818185" y="1755002"/>
                    <a:pt x="1820681" y="1757474"/>
                    <a:pt x="1826920" y="1757474"/>
                  </a:cubicBezTo>
                  <a:cubicBezTo>
                    <a:pt x="1830664" y="1757474"/>
                    <a:pt x="1834407" y="1758710"/>
                    <a:pt x="1836903" y="1761181"/>
                  </a:cubicBezTo>
                  <a:cubicBezTo>
                    <a:pt x="1843143" y="1764889"/>
                    <a:pt x="1848134" y="1768596"/>
                    <a:pt x="1853125" y="1772304"/>
                  </a:cubicBezTo>
                  <a:cubicBezTo>
                    <a:pt x="1859365" y="1776012"/>
                    <a:pt x="1865604" y="1779719"/>
                    <a:pt x="1868100" y="1785899"/>
                  </a:cubicBezTo>
                  <a:cubicBezTo>
                    <a:pt x="1869348" y="1788370"/>
                    <a:pt x="1870596" y="1789606"/>
                    <a:pt x="1871843" y="1790842"/>
                  </a:cubicBezTo>
                  <a:cubicBezTo>
                    <a:pt x="1876835" y="1795786"/>
                    <a:pt x="1881826" y="1799493"/>
                    <a:pt x="1886818" y="1804437"/>
                  </a:cubicBezTo>
                  <a:cubicBezTo>
                    <a:pt x="1894305" y="1810616"/>
                    <a:pt x="1900544" y="1818031"/>
                    <a:pt x="1908032" y="1824210"/>
                  </a:cubicBezTo>
                  <a:cubicBezTo>
                    <a:pt x="1910527" y="1825446"/>
                    <a:pt x="1913023" y="1827918"/>
                    <a:pt x="1915519" y="1829154"/>
                  </a:cubicBezTo>
                  <a:cubicBezTo>
                    <a:pt x="1920510" y="1831626"/>
                    <a:pt x="1925502" y="1834097"/>
                    <a:pt x="1929245" y="1837805"/>
                  </a:cubicBezTo>
                  <a:cubicBezTo>
                    <a:pt x="1932989" y="1841513"/>
                    <a:pt x="1950459" y="1819267"/>
                    <a:pt x="1952955" y="1824210"/>
                  </a:cubicBezTo>
                  <a:cubicBezTo>
                    <a:pt x="1952955" y="1825446"/>
                    <a:pt x="1954203" y="1825446"/>
                    <a:pt x="1955451" y="1825446"/>
                  </a:cubicBezTo>
                  <a:cubicBezTo>
                    <a:pt x="1962938" y="1831626"/>
                    <a:pt x="1970425" y="1829154"/>
                    <a:pt x="1977912" y="1826682"/>
                  </a:cubicBezTo>
                  <a:cubicBezTo>
                    <a:pt x="1980408" y="1825446"/>
                    <a:pt x="1982904" y="1824210"/>
                    <a:pt x="1984151" y="1825446"/>
                  </a:cubicBezTo>
                  <a:cubicBezTo>
                    <a:pt x="1992887" y="1829154"/>
                    <a:pt x="1999126" y="1837805"/>
                    <a:pt x="2010357" y="1839041"/>
                  </a:cubicBezTo>
                  <a:cubicBezTo>
                    <a:pt x="2010357" y="1839041"/>
                    <a:pt x="2011605" y="1839041"/>
                    <a:pt x="2011605" y="1840277"/>
                  </a:cubicBezTo>
                  <a:cubicBezTo>
                    <a:pt x="2014100" y="1847692"/>
                    <a:pt x="2021587" y="1847692"/>
                    <a:pt x="2027827" y="1848928"/>
                  </a:cubicBezTo>
                  <a:cubicBezTo>
                    <a:pt x="2031570" y="1848928"/>
                    <a:pt x="2035314" y="1850164"/>
                    <a:pt x="2037810" y="1851400"/>
                  </a:cubicBezTo>
                  <a:cubicBezTo>
                    <a:pt x="2045297" y="1855107"/>
                    <a:pt x="2052784" y="1860051"/>
                    <a:pt x="2061519" y="1862522"/>
                  </a:cubicBezTo>
                  <a:cubicBezTo>
                    <a:pt x="2072750" y="1866230"/>
                    <a:pt x="2083981" y="1868702"/>
                    <a:pt x="2092716" y="1874881"/>
                  </a:cubicBezTo>
                  <a:cubicBezTo>
                    <a:pt x="2093964" y="1874881"/>
                    <a:pt x="2095211" y="1874881"/>
                    <a:pt x="2095211" y="1876117"/>
                  </a:cubicBezTo>
                  <a:cubicBezTo>
                    <a:pt x="2098955" y="1878589"/>
                    <a:pt x="2105195" y="1879824"/>
                    <a:pt x="2107690" y="1883532"/>
                  </a:cubicBezTo>
                  <a:cubicBezTo>
                    <a:pt x="2111434" y="1890947"/>
                    <a:pt x="2121417" y="1889711"/>
                    <a:pt x="2126408" y="1895891"/>
                  </a:cubicBezTo>
                  <a:lnTo>
                    <a:pt x="2127656" y="1895891"/>
                  </a:lnTo>
                  <a:cubicBezTo>
                    <a:pt x="2132648" y="1895891"/>
                    <a:pt x="2137639" y="1897127"/>
                    <a:pt x="2143878" y="1897127"/>
                  </a:cubicBezTo>
                  <a:cubicBezTo>
                    <a:pt x="2146374" y="1895891"/>
                    <a:pt x="2150118" y="1893419"/>
                    <a:pt x="2152613" y="1893419"/>
                  </a:cubicBezTo>
                  <a:cubicBezTo>
                    <a:pt x="2163844" y="1897127"/>
                    <a:pt x="2175075" y="1897127"/>
                    <a:pt x="2182562" y="1887240"/>
                  </a:cubicBezTo>
                  <a:cubicBezTo>
                    <a:pt x="2183810" y="1886004"/>
                    <a:pt x="2186306" y="1886004"/>
                    <a:pt x="2188802" y="1886004"/>
                  </a:cubicBezTo>
                  <a:lnTo>
                    <a:pt x="2198784" y="1886004"/>
                  </a:lnTo>
                  <a:cubicBezTo>
                    <a:pt x="2210015" y="1883532"/>
                    <a:pt x="2219998" y="1881060"/>
                    <a:pt x="2231229" y="1879824"/>
                  </a:cubicBezTo>
                  <a:cubicBezTo>
                    <a:pt x="2236221" y="1878589"/>
                    <a:pt x="2242460" y="1881060"/>
                    <a:pt x="2247451" y="1882296"/>
                  </a:cubicBezTo>
                  <a:cubicBezTo>
                    <a:pt x="2252443" y="1883532"/>
                    <a:pt x="2257434" y="1883532"/>
                    <a:pt x="2262426" y="1883532"/>
                  </a:cubicBezTo>
                  <a:cubicBezTo>
                    <a:pt x="2268665" y="1883532"/>
                    <a:pt x="2273656" y="1881060"/>
                    <a:pt x="2279896" y="1881060"/>
                  </a:cubicBezTo>
                  <a:cubicBezTo>
                    <a:pt x="2284887" y="1879824"/>
                    <a:pt x="2291126" y="1879824"/>
                    <a:pt x="2296118" y="1878589"/>
                  </a:cubicBezTo>
                  <a:cubicBezTo>
                    <a:pt x="2307349" y="1876117"/>
                    <a:pt x="2317332" y="1873645"/>
                    <a:pt x="2328563" y="1872409"/>
                  </a:cubicBezTo>
                  <a:cubicBezTo>
                    <a:pt x="2336050" y="1830390"/>
                    <a:pt x="2334802" y="1780955"/>
                    <a:pt x="2334802" y="1730285"/>
                  </a:cubicBezTo>
                  <a:close/>
                </a:path>
              </a:pathLst>
            </a:custGeom>
            <a:blipFill>
              <a:blip r:embed="rId9"/>
              <a:stretch>
                <a:fillRect l="-42" t="-29669" r="-34" b="-29660"/>
              </a:stretch>
            </a:blipFill>
          </p:spPr>
        </p:sp>
      </p:grpSp>
      <p:sp>
        <p:nvSpPr>
          <p:cNvPr id="27" name="Freeform 27"/>
          <p:cNvSpPr/>
          <p:nvPr/>
        </p:nvSpPr>
        <p:spPr>
          <a:xfrm rot="-4335944">
            <a:off x="2052974" y="-95786"/>
            <a:ext cx="1157000" cy="2995469"/>
          </a:xfrm>
          <a:custGeom>
            <a:avLst/>
            <a:gdLst/>
            <a:ahLst/>
            <a:cxnLst/>
            <a:rect l="l" t="t" r="r" b="b"/>
            <a:pathLst>
              <a:path w="1157000" h="2995469">
                <a:moveTo>
                  <a:pt x="0" y="0"/>
                </a:moveTo>
                <a:lnTo>
                  <a:pt x="1157000" y="0"/>
                </a:lnTo>
                <a:lnTo>
                  <a:pt x="1157000" y="2995470"/>
                </a:lnTo>
                <a:lnTo>
                  <a:pt x="0" y="2995470"/>
                </a:lnTo>
                <a:lnTo>
                  <a:pt x="0" y="0"/>
                </a:lnTo>
                <a:close/>
              </a:path>
            </a:pathLst>
          </a:custGeom>
          <a:blipFill>
            <a:blip r:embed="rId10">
              <a:alphaModFix amt="88000"/>
            </a:blip>
            <a:stretch>
              <a:fillRect/>
            </a:stretch>
          </a:blipFill>
        </p:spPr>
      </p:sp>
      <p:sp>
        <p:nvSpPr>
          <p:cNvPr id="30" name="TextBox 30"/>
          <p:cNvSpPr txBox="1"/>
          <p:nvPr/>
        </p:nvSpPr>
        <p:spPr>
          <a:xfrm>
            <a:off x="5064975" y="1125724"/>
            <a:ext cx="7373838" cy="2112011"/>
          </a:xfrm>
          <a:prstGeom prst="rect">
            <a:avLst/>
          </a:prstGeom>
        </p:spPr>
        <p:txBody>
          <a:bodyPr lIns="0" tIns="0" rIns="0" bIns="0" rtlCol="0" anchor="t">
            <a:spAutoFit/>
          </a:bodyPr>
          <a:lstStyle/>
          <a:p>
            <a:pPr algn="ctr">
              <a:lnSpc>
                <a:spcPts val="16939"/>
              </a:lnSpc>
              <a:spcBef>
                <a:spcPct val="0"/>
              </a:spcBef>
            </a:pPr>
            <a:r>
              <a:rPr lang="en-US" sz="12099" dirty="0">
                <a:solidFill>
                  <a:srgbClr val="402B2B"/>
                </a:solidFill>
                <a:latin typeface="Sugo Display"/>
                <a:ea typeface="Sugo Display"/>
                <a:cs typeface="Sugo Display"/>
                <a:sym typeface="Sugo Display"/>
              </a:rPr>
              <a:t>The team</a:t>
            </a:r>
          </a:p>
        </p:txBody>
      </p:sp>
      <p:sp>
        <p:nvSpPr>
          <p:cNvPr id="32" name="Freeform 32"/>
          <p:cNvSpPr/>
          <p:nvPr/>
        </p:nvSpPr>
        <p:spPr>
          <a:xfrm rot="-8696648">
            <a:off x="16315658" y="8953369"/>
            <a:ext cx="2769237" cy="1883102"/>
          </a:xfrm>
          <a:custGeom>
            <a:avLst/>
            <a:gdLst/>
            <a:ahLst/>
            <a:cxnLst/>
            <a:rect l="l" t="t" r="r" b="b"/>
            <a:pathLst>
              <a:path w="2769237" h="1883102">
                <a:moveTo>
                  <a:pt x="0" y="0"/>
                </a:moveTo>
                <a:lnTo>
                  <a:pt x="2769237" y="0"/>
                </a:lnTo>
                <a:lnTo>
                  <a:pt x="2769237" y="1883101"/>
                </a:lnTo>
                <a:lnTo>
                  <a:pt x="0" y="1883101"/>
                </a:lnTo>
                <a:lnTo>
                  <a:pt x="0" y="0"/>
                </a:lnTo>
                <a:close/>
              </a:path>
            </a:pathLst>
          </a:custGeom>
          <a:blipFill>
            <a:blip r:embed="rId11">
              <a:alphaModFix amt="70000"/>
            </a:blip>
            <a:stretch>
              <a:fillRect l="-248721"/>
            </a:stretch>
          </a:blipFill>
        </p:spPr>
      </p:sp>
      <p:sp>
        <p:nvSpPr>
          <p:cNvPr id="35" name="Freeform 8">
            <a:extLst>
              <a:ext uri="{FF2B5EF4-FFF2-40B4-BE49-F238E27FC236}">
                <a16:creationId xmlns:a16="http://schemas.microsoft.com/office/drawing/2014/main" id="{6D589762-7D3A-41AF-8E4D-0307040B5574}"/>
              </a:ext>
            </a:extLst>
          </p:cNvPr>
          <p:cNvSpPr/>
          <p:nvPr/>
        </p:nvSpPr>
        <p:spPr>
          <a:xfrm>
            <a:off x="2775002" y="4389894"/>
            <a:ext cx="3176779" cy="3155982"/>
          </a:xfrm>
          <a:custGeom>
            <a:avLst/>
            <a:gdLst/>
            <a:ahLst/>
            <a:cxnLst/>
            <a:rect l="l" t="t" r="r" b="b"/>
            <a:pathLst>
              <a:path w="2530696" h="2496288">
                <a:moveTo>
                  <a:pt x="0" y="0"/>
                </a:moveTo>
                <a:lnTo>
                  <a:pt x="2530696" y="0"/>
                </a:lnTo>
                <a:lnTo>
                  <a:pt x="2530696" y="2496288"/>
                </a:lnTo>
                <a:lnTo>
                  <a:pt x="0" y="2496288"/>
                </a:lnTo>
                <a:lnTo>
                  <a:pt x="0" y="0"/>
                </a:lnTo>
                <a:close/>
              </a:path>
            </a:pathLst>
          </a:custGeom>
          <a:blipFill>
            <a:blip r:embed="rId12"/>
            <a:stretch>
              <a:fillRect l="-23887" r="-23887"/>
            </a:stretch>
          </a:blipFill>
        </p:spPr>
        <p:txBody>
          <a:bodyPr/>
          <a:lstStyle/>
          <a:p>
            <a:endParaRPr lang="en-US" dirty="0"/>
          </a:p>
        </p:txBody>
      </p:sp>
      <p:sp>
        <p:nvSpPr>
          <p:cNvPr id="33" name="Freeform 33"/>
          <p:cNvSpPr/>
          <p:nvPr/>
        </p:nvSpPr>
        <p:spPr>
          <a:xfrm rot="-1855457">
            <a:off x="17169139" y="6893416"/>
            <a:ext cx="1506778" cy="3901043"/>
          </a:xfrm>
          <a:custGeom>
            <a:avLst/>
            <a:gdLst/>
            <a:ahLst/>
            <a:cxnLst/>
            <a:rect l="l" t="t" r="r" b="b"/>
            <a:pathLst>
              <a:path w="1506778" h="3901043">
                <a:moveTo>
                  <a:pt x="0" y="0"/>
                </a:moveTo>
                <a:lnTo>
                  <a:pt x="1506778" y="0"/>
                </a:lnTo>
                <a:lnTo>
                  <a:pt x="1506778" y="3901043"/>
                </a:lnTo>
                <a:lnTo>
                  <a:pt x="0" y="3901043"/>
                </a:lnTo>
                <a:lnTo>
                  <a:pt x="0" y="0"/>
                </a:lnTo>
                <a:close/>
              </a:path>
            </a:pathLst>
          </a:custGeom>
          <a:blipFill>
            <a:blip r:embed="rId10">
              <a:alphaModFix amt="88000"/>
            </a:blip>
            <a:stretch>
              <a:fillRect/>
            </a:stretch>
          </a:blipFill>
        </p:spPr>
      </p:sp>
      <p:sp>
        <p:nvSpPr>
          <p:cNvPr id="34" name="Freeform 34"/>
          <p:cNvSpPr/>
          <p:nvPr/>
        </p:nvSpPr>
        <p:spPr>
          <a:xfrm rot="-148964" flipH="1">
            <a:off x="14083673" y="360249"/>
            <a:ext cx="4804842" cy="3485355"/>
          </a:xfrm>
          <a:custGeom>
            <a:avLst/>
            <a:gdLst/>
            <a:ahLst/>
            <a:cxnLst/>
            <a:rect l="l" t="t" r="r" b="b"/>
            <a:pathLst>
              <a:path w="4804842" h="3485355">
                <a:moveTo>
                  <a:pt x="4804842" y="0"/>
                </a:moveTo>
                <a:lnTo>
                  <a:pt x="0" y="0"/>
                </a:lnTo>
                <a:lnTo>
                  <a:pt x="0" y="3485355"/>
                </a:lnTo>
                <a:lnTo>
                  <a:pt x="4804842" y="3485355"/>
                </a:lnTo>
                <a:lnTo>
                  <a:pt x="4804842"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564876">
            <a:off x="5571279" y="4066314"/>
            <a:ext cx="561594" cy="572325"/>
          </a:xfrm>
          <a:custGeom>
            <a:avLst/>
            <a:gdLst/>
            <a:ahLst/>
            <a:cxnLst/>
            <a:rect l="l" t="t" r="r" b="b"/>
            <a:pathLst>
              <a:path w="561594" h="572325">
                <a:moveTo>
                  <a:pt x="0" y="0"/>
                </a:moveTo>
                <a:lnTo>
                  <a:pt x="561594" y="0"/>
                </a:lnTo>
                <a:lnTo>
                  <a:pt x="561594" y="572325"/>
                </a:lnTo>
                <a:lnTo>
                  <a:pt x="0" y="572325"/>
                </a:lnTo>
                <a:lnTo>
                  <a:pt x="0" y="0"/>
                </a:lnTo>
                <a:close/>
              </a:path>
            </a:pathLst>
          </a:custGeom>
          <a:blipFill>
            <a:blip r:embed="rId8"/>
            <a:stretch>
              <a:fillRect/>
            </a:stretch>
          </a:blipFill>
        </p:spPr>
      </p:sp>
      <p:pic>
        <p:nvPicPr>
          <p:cNvPr id="36" name="Picture 35">
            <a:extLst>
              <a:ext uri="{FF2B5EF4-FFF2-40B4-BE49-F238E27FC236}">
                <a16:creationId xmlns:a16="http://schemas.microsoft.com/office/drawing/2014/main" id="{A2CAFFC4-5453-4254-920E-9EAC9C935448}"/>
              </a:ext>
            </a:extLst>
          </p:cNvPr>
          <p:cNvPicPr>
            <a:picLocks noChangeAspect="1"/>
          </p:cNvPicPr>
          <p:nvPr/>
        </p:nvPicPr>
        <p:blipFill>
          <a:blip r:embed="rId15"/>
          <a:stretch>
            <a:fillRect/>
          </a:stretch>
        </p:blipFill>
        <p:spPr>
          <a:xfrm>
            <a:off x="7421117" y="4389894"/>
            <a:ext cx="3155982" cy="3155982"/>
          </a:xfrm>
          <a:prstGeom prst="rect">
            <a:avLst/>
          </a:prstGeom>
        </p:spPr>
      </p:pic>
      <p:sp>
        <p:nvSpPr>
          <p:cNvPr id="24" name="Freeform 24"/>
          <p:cNvSpPr/>
          <p:nvPr/>
        </p:nvSpPr>
        <p:spPr>
          <a:xfrm rot="564876">
            <a:off x="10222580" y="4066314"/>
            <a:ext cx="561594" cy="572325"/>
          </a:xfrm>
          <a:custGeom>
            <a:avLst/>
            <a:gdLst/>
            <a:ahLst/>
            <a:cxnLst/>
            <a:rect l="l" t="t" r="r" b="b"/>
            <a:pathLst>
              <a:path w="561594" h="572325">
                <a:moveTo>
                  <a:pt x="0" y="0"/>
                </a:moveTo>
                <a:lnTo>
                  <a:pt x="561594" y="0"/>
                </a:lnTo>
                <a:lnTo>
                  <a:pt x="561594" y="572325"/>
                </a:lnTo>
                <a:lnTo>
                  <a:pt x="0" y="572325"/>
                </a:lnTo>
                <a:lnTo>
                  <a:pt x="0" y="0"/>
                </a:lnTo>
                <a:close/>
              </a:path>
            </a:pathLst>
          </a:custGeom>
          <a:blipFill>
            <a:blip r:embed="rId8"/>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5385030" flipH="1" flipV="1">
            <a:off x="-3778658" y="4017060"/>
            <a:ext cx="15094967" cy="7291901"/>
          </a:xfrm>
          <a:custGeom>
            <a:avLst/>
            <a:gdLst/>
            <a:ahLst/>
            <a:cxnLst/>
            <a:rect l="l" t="t" r="r" b="b"/>
            <a:pathLst>
              <a:path w="12025319" h="8022072">
                <a:moveTo>
                  <a:pt x="12025319" y="8022072"/>
                </a:moveTo>
                <a:lnTo>
                  <a:pt x="0" y="8022072"/>
                </a:lnTo>
                <a:lnTo>
                  <a:pt x="0" y="0"/>
                </a:lnTo>
                <a:lnTo>
                  <a:pt x="12025319" y="0"/>
                </a:lnTo>
                <a:lnTo>
                  <a:pt x="12025319" y="8022072"/>
                </a:lnTo>
                <a:close/>
              </a:path>
            </a:pathLst>
          </a:custGeom>
          <a:blipFill>
            <a:blip r:embed="rId3"/>
            <a:stretch>
              <a:fillRect/>
            </a:stretch>
          </a:blipFill>
        </p:spPr>
        <p:txBody>
          <a:bodyPr/>
          <a:lstStyle/>
          <a:p>
            <a:endParaRPr lang="en-US" dirty="0"/>
          </a:p>
        </p:txBody>
      </p:sp>
      <p:grpSp>
        <p:nvGrpSpPr>
          <p:cNvPr id="4" name="Group 4"/>
          <p:cNvGrpSpPr/>
          <p:nvPr/>
        </p:nvGrpSpPr>
        <p:grpSpPr>
          <a:xfrm rot="981642">
            <a:off x="9985547" y="-2066136"/>
            <a:ext cx="9419571" cy="6583976"/>
            <a:chOff x="0" y="0"/>
            <a:chExt cx="3611862" cy="2524575"/>
          </a:xfrm>
        </p:grpSpPr>
        <p:sp>
          <p:nvSpPr>
            <p:cNvPr id="5" name="Freeform 5"/>
            <p:cNvSpPr/>
            <p:nvPr/>
          </p:nvSpPr>
          <p:spPr>
            <a:xfrm>
              <a:off x="-2540" y="-2540"/>
              <a:ext cx="3614402" cy="2520739"/>
            </a:xfrm>
            <a:custGeom>
              <a:avLst/>
              <a:gdLst/>
              <a:ahLst/>
              <a:cxnLst/>
              <a:rect l="l" t="t" r="r" b="b"/>
              <a:pathLst>
                <a:path w="3614402" h="2520739">
                  <a:moveTo>
                    <a:pt x="3612470" y="2230668"/>
                  </a:moveTo>
                  <a:cubicBezTo>
                    <a:pt x="3610539" y="1601118"/>
                    <a:pt x="3587361" y="750031"/>
                    <a:pt x="3587361" y="122075"/>
                  </a:cubicBezTo>
                  <a:cubicBezTo>
                    <a:pt x="3587361" y="112512"/>
                    <a:pt x="3589292" y="102949"/>
                    <a:pt x="3589292" y="94980"/>
                  </a:cubicBezTo>
                  <a:cubicBezTo>
                    <a:pt x="3587361" y="93386"/>
                    <a:pt x="3585429" y="93386"/>
                    <a:pt x="3583498" y="91793"/>
                  </a:cubicBezTo>
                  <a:cubicBezTo>
                    <a:pt x="3583498" y="91793"/>
                    <a:pt x="3581567" y="93386"/>
                    <a:pt x="3581567" y="94980"/>
                  </a:cubicBezTo>
                  <a:cubicBezTo>
                    <a:pt x="3577704" y="102949"/>
                    <a:pt x="3569978" y="102949"/>
                    <a:pt x="3562252" y="102949"/>
                  </a:cubicBezTo>
                  <a:cubicBezTo>
                    <a:pt x="3552594" y="101355"/>
                    <a:pt x="3542937" y="93386"/>
                    <a:pt x="3531348" y="96574"/>
                  </a:cubicBezTo>
                  <a:cubicBezTo>
                    <a:pt x="3527485" y="98168"/>
                    <a:pt x="3519759" y="94980"/>
                    <a:pt x="3517828" y="91793"/>
                  </a:cubicBezTo>
                  <a:cubicBezTo>
                    <a:pt x="3512034" y="85417"/>
                    <a:pt x="3504307" y="85417"/>
                    <a:pt x="3496581" y="88605"/>
                  </a:cubicBezTo>
                  <a:cubicBezTo>
                    <a:pt x="3492719" y="90199"/>
                    <a:pt x="3488856" y="88605"/>
                    <a:pt x="3484993" y="88605"/>
                  </a:cubicBezTo>
                  <a:cubicBezTo>
                    <a:pt x="3479198" y="88605"/>
                    <a:pt x="3471472" y="87011"/>
                    <a:pt x="3465678" y="85417"/>
                  </a:cubicBezTo>
                  <a:cubicBezTo>
                    <a:pt x="3463747" y="85417"/>
                    <a:pt x="3459884" y="83824"/>
                    <a:pt x="3457952" y="83824"/>
                  </a:cubicBezTo>
                  <a:cubicBezTo>
                    <a:pt x="3452157" y="82230"/>
                    <a:pt x="3446363" y="77448"/>
                    <a:pt x="3440569" y="83824"/>
                  </a:cubicBezTo>
                  <a:cubicBezTo>
                    <a:pt x="3440569" y="83824"/>
                    <a:pt x="3436706" y="83824"/>
                    <a:pt x="3434774" y="82230"/>
                  </a:cubicBezTo>
                  <a:cubicBezTo>
                    <a:pt x="3432843" y="79042"/>
                    <a:pt x="3430911" y="74261"/>
                    <a:pt x="3428980" y="71073"/>
                  </a:cubicBezTo>
                  <a:cubicBezTo>
                    <a:pt x="3425117" y="66292"/>
                    <a:pt x="3425117" y="58323"/>
                    <a:pt x="3419323" y="55135"/>
                  </a:cubicBezTo>
                  <a:cubicBezTo>
                    <a:pt x="3415460" y="53542"/>
                    <a:pt x="3413528" y="51948"/>
                    <a:pt x="3411597" y="48760"/>
                  </a:cubicBezTo>
                  <a:cubicBezTo>
                    <a:pt x="3411597" y="47166"/>
                    <a:pt x="3407733" y="45573"/>
                    <a:pt x="3407733" y="43979"/>
                  </a:cubicBezTo>
                  <a:lnTo>
                    <a:pt x="3401939" y="39197"/>
                  </a:lnTo>
                  <a:cubicBezTo>
                    <a:pt x="3400008" y="36010"/>
                    <a:pt x="3398076" y="31228"/>
                    <a:pt x="3394213" y="29635"/>
                  </a:cubicBezTo>
                  <a:cubicBezTo>
                    <a:pt x="3386487" y="24853"/>
                    <a:pt x="3384556" y="18478"/>
                    <a:pt x="3388419" y="10509"/>
                  </a:cubicBezTo>
                  <a:cubicBezTo>
                    <a:pt x="3382624" y="8915"/>
                    <a:pt x="3378761" y="5728"/>
                    <a:pt x="3372967" y="5728"/>
                  </a:cubicBezTo>
                  <a:cubicBezTo>
                    <a:pt x="3349789" y="7321"/>
                    <a:pt x="3324680" y="10509"/>
                    <a:pt x="3301502" y="12103"/>
                  </a:cubicBezTo>
                  <a:cubicBezTo>
                    <a:pt x="3297639" y="12103"/>
                    <a:pt x="3291845" y="13697"/>
                    <a:pt x="3289914" y="15290"/>
                  </a:cubicBezTo>
                  <a:cubicBezTo>
                    <a:pt x="3274462" y="23259"/>
                    <a:pt x="3259010" y="16884"/>
                    <a:pt x="3243558" y="15290"/>
                  </a:cubicBezTo>
                  <a:cubicBezTo>
                    <a:pt x="3231969" y="15290"/>
                    <a:pt x="3220380" y="10509"/>
                    <a:pt x="3208792" y="8915"/>
                  </a:cubicBezTo>
                  <a:cubicBezTo>
                    <a:pt x="3195271" y="7321"/>
                    <a:pt x="3183682" y="8915"/>
                    <a:pt x="3170162" y="7321"/>
                  </a:cubicBezTo>
                  <a:cubicBezTo>
                    <a:pt x="3168230" y="7321"/>
                    <a:pt x="3166299" y="5728"/>
                    <a:pt x="3164368" y="4134"/>
                  </a:cubicBezTo>
                  <a:cubicBezTo>
                    <a:pt x="3160505" y="0"/>
                    <a:pt x="3152779" y="1270"/>
                    <a:pt x="3148916" y="2540"/>
                  </a:cubicBezTo>
                  <a:cubicBezTo>
                    <a:pt x="3143121" y="5728"/>
                    <a:pt x="3141190" y="10509"/>
                    <a:pt x="3137327" y="15290"/>
                  </a:cubicBezTo>
                  <a:cubicBezTo>
                    <a:pt x="3127669" y="16884"/>
                    <a:pt x="3114149" y="18478"/>
                    <a:pt x="3104492" y="23259"/>
                  </a:cubicBezTo>
                  <a:cubicBezTo>
                    <a:pt x="3096766" y="26447"/>
                    <a:pt x="3092903" y="28041"/>
                    <a:pt x="3087109" y="24853"/>
                  </a:cubicBezTo>
                  <a:lnTo>
                    <a:pt x="3085177" y="26447"/>
                  </a:lnTo>
                  <a:cubicBezTo>
                    <a:pt x="3089040" y="29635"/>
                    <a:pt x="3090971" y="34416"/>
                    <a:pt x="3094834" y="37604"/>
                  </a:cubicBezTo>
                  <a:cubicBezTo>
                    <a:pt x="3089040" y="39197"/>
                    <a:pt x="3081314" y="42385"/>
                    <a:pt x="3077451" y="40791"/>
                  </a:cubicBezTo>
                  <a:cubicBezTo>
                    <a:pt x="3067794" y="39197"/>
                    <a:pt x="3063931" y="42385"/>
                    <a:pt x="3056205" y="45573"/>
                  </a:cubicBezTo>
                  <a:cubicBezTo>
                    <a:pt x="3048479" y="50354"/>
                    <a:pt x="3038822" y="53542"/>
                    <a:pt x="3031095" y="56729"/>
                  </a:cubicBezTo>
                  <a:cubicBezTo>
                    <a:pt x="3029164" y="56729"/>
                    <a:pt x="3027233" y="56729"/>
                    <a:pt x="3025301" y="55135"/>
                  </a:cubicBezTo>
                  <a:cubicBezTo>
                    <a:pt x="3023370" y="55135"/>
                    <a:pt x="3021438" y="53542"/>
                    <a:pt x="3021438" y="53542"/>
                  </a:cubicBezTo>
                  <a:cubicBezTo>
                    <a:pt x="3011781" y="56729"/>
                    <a:pt x="3002123" y="59917"/>
                    <a:pt x="2992466" y="56729"/>
                  </a:cubicBezTo>
                  <a:cubicBezTo>
                    <a:pt x="2990535" y="56729"/>
                    <a:pt x="2990535" y="58323"/>
                    <a:pt x="2988603" y="58323"/>
                  </a:cubicBezTo>
                  <a:cubicBezTo>
                    <a:pt x="2977014" y="61510"/>
                    <a:pt x="2969288" y="72667"/>
                    <a:pt x="2953836" y="72667"/>
                  </a:cubicBezTo>
                  <a:cubicBezTo>
                    <a:pt x="2942248" y="72667"/>
                    <a:pt x="2930659" y="80636"/>
                    <a:pt x="2919070" y="80636"/>
                  </a:cubicBezTo>
                  <a:cubicBezTo>
                    <a:pt x="2905549" y="82230"/>
                    <a:pt x="2893961" y="85417"/>
                    <a:pt x="2882372" y="90199"/>
                  </a:cubicBezTo>
                  <a:cubicBezTo>
                    <a:pt x="2878509" y="91793"/>
                    <a:pt x="2874646" y="91793"/>
                    <a:pt x="2872714" y="91793"/>
                  </a:cubicBezTo>
                  <a:cubicBezTo>
                    <a:pt x="2863057" y="88605"/>
                    <a:pt x="2857263" y="93386"/>
                    <a:pt x="2853400" y="98168"/>
                  </a:cubicBezTo>
                  <a:cubicBezTo>
                    <a:pt x="2843742" y="109324"/>
                    <a:pt x="2828290" y="112512"/>
                    <a:pt x="2814770" y="115700"/>
                  </a:cubicBezTo>
                  <a:cubicBezTo>
                    <a:pt x="2797387" y="118887"/>
                    <a:pt x="2780004" y="120481"/>
                    <a:pt x="2762620" y="122075"/>
                  </a:cubicBezTo>
                  <a:cubicBezTo>
                    <a:pt x="2760689" y="122075"/>
                    <a:pt x="2758757" y="126856"/>
                    <a:pt x="2754894" y="128450"/>
                  </a:cubicBezTo>
                  <a:cubicBezTo>
                    <a:pt x="2752963" y="128450"/>
                    <a:pt x="2751031" y="126856"/>
                    <a:pt x="2751031" y="126856"/>
                  </a:cubicBezTo>
                  <a:cubicBezTo>
                    <a:pt x="2741374" y="136419"/>
                    <a:pt x="2735580" y="150763"/>
                    <a:pt x="2716265" y="149169"/>
                  </a:cubicBezTo>
                  <a:lnTo>
                    <a:pt x="2714333" y="149169"/>
                  </a:lnTo>
                  <a:cubicBezTo>
                    <a:pt x="2698882" y="157138"/>
                    <a:pt x="2683430" y="153951"/>
                    <a:pt x="2669909" y="150763"/>
                  </a:cubicBezTo>
                  <a:cubicBezTo>
                    <a:pt x="2666046" y="150763"/>
                    <a:pt x="2660252" y="147576"/>
                    <a:pt x="2658321" y="144388"/>
                  </a:cubicBezTo>
                  <a:cubicBezTo>
                    <a:pt x="2652526" y="134825"/>
                    <a:pt x="2637074" y="131638"/>
                    <a:pt x="2625485" y="134825"/>
                  </a:cubicBezTo>
                  <a:cubicBezTo>
                    <a:pt x="2615828" y="138013"/>
                    <a:pt x="2606171" y="139607"/>
                    <a:pt x="2596513" y="142794"/>
                  </a:cubicBezTo>
                  <a:cubicBezTo>
                    <a:pt x="2581062" y="145982"/>
                    <a:pt x="2567541" y="147576"/>
                    <a:pt x="2552089" y="141200"/>
                  </a:cubicBezTo>
                  <a:cubicBezTo>
                    <a:pt x="2536638" y="134825"/>
                    <a:pt x="2525049" y="139607"/>
                    <a:pt x="2517323" y="153951"/>
                  </a:cubicBezTo>
                  <a:cubicBezTo>
                    <a:pt x="2511528" y="163513"/>
                    <a:pt x="2496077" y="165107"/>
                    <a:pt x="2486419" y="157138"/>
                  </a:cubicBezTo>
                  <a:cubicBezTo>
                    <a:pt x="2480625" y="152357"/>
                    <a:pt x="2476762" y="153951"/>
                    <a:pt x="2470967" y="157138"/>
                  </a:cubicBezTo>
                  <a:lnTo>
                    <a:pt x="2459379" y="166701"/>
                  </a:lnTo>
                  <a:cubicBezTo>
                    <a:pt x="2457447" y="168295"/>
                    <a:pt x="2453584" y="168295"/>
                    <a:pt x="2451653" y="168295"/>
                  </a:cubicBezTo>
                  <a:lnTo>
                    <a:pt x="2440064" y="168295"/>
                  </a:lnTo>
                  <a:cubicBezTo>
                    <a:pt x="2432338" y="168295"/>
                    <a:pt x="2424612" y="166701"/>
                    <a:pt x="2416886" y="165107"/>
                  </a:cubicBezTo>
                  <a:cubicBezTo>
                    <a:pt x="2407228" y="163513"/>
                    <a:pt x="2399503" y="158732"/>
                    <a:pt x="2389845" y="157138"/>
                  </a:cubicBezTo>
                  <a:cubicBezTo>
                    <a:pt x="2374393" y="155545"/>
                    <a:pt x="2370531" y="144388"/>
                    <a:pt x="2364736" y="136419"/>
                  </a:cubicBezTo>
                  <a:cubicBezTo>
                    <a:pt x="2360873" y="131638"/>
                    <a:pt x="2353147" y="125262"/>
                    <a:pt x="2345421" y="126856"/>
                  </a:cubicBezTo>
                  <a:cubicBezTo>
                    <a:pt x="2337695" y="130044"/>
                    <a:pt x="2329969" y="126856"/>
                    <a:pt x="2324175" y="125262"/>
                  </a:cubicBezTo>
                  <a:cubicBezTo>
                    <a:pt x="2322244" y="125262"/>
                    <a:pt x="2318381" y="123669"/>
                    <a:pt x="2316449" y="123669"/>
                  </a:cubicBezTo>
                  <a:cubicBezTo>
                    <a:pt x="2302929" y="120481"/>
                    <a:pt x="2293271" y="126856"/>
                    <a:pt x="2283614" y="134825"/>
                  </a:cubicBezTo>
                  <a:lnTo>
                    <a:pt x="2275888" y="141200"/>
                  </a:lnTo>
                  <a:cubicBezTo>
                    <a:pt x="2273957" y="142794"/>
                    <a:pt x="2273957" y="145982"/>
                    <a:pt x="2272025" y="147576"/>
                  </a:cubicBezTo>
                  <a:cubicBezTo>
                    <a:pt x="2260436" y="155545"/>
                    <a:pt x="2248847" y="152357"/>
                    <a:pt x="2235327" y="147576"/>
                  </a:cubicBezTo>
                  <a:cubicBezTo>
                    <a:pt x="2223738" y="142794"/>
                    <a:pt x="2210218" y="147576"/>
                    <a:pt x="2206355" y="157138"/>
                  </a:cubicBezTo>
                  <a:cubicBezTo>
                    <a:pt x="2204423" y="163514"/>
                    <a:pt x="2202492" y="168295"/>
                    <a:pt x="2192835" y="171482"/>
                  </a:cubicBezTo>
                  <a:cubicBezTo>
                    <a:pt x="2183177" y="176264"/>
                    <a:pt x="2171588" y="179451"/>
                    <a:pt x="2169657" y="190608"/>
                  </a:cubicBezTo>
                  <a:cubicBezTo>
                    <a:pt x="2169657" y="192202"/>
                    <a:pt x="2167725" y="193796"/>
                    <a:pt x="2165794" y="193796"/>
                  </a:cubicBezTo>
                  <a:cubicBezTo>
                    <a:pt x="2160000" y="195389"/>
                    <a:pt x="2156137" y="196983"/>
                    <a:pt x="2150342" y="198577"/>
                  </a:cubicBezTo>
                  <a:lnTo>
                    <a:pt x="2132959" y="198577"/>
                  </a:lnTo>
                  <a:cubicBezTo>
                    <a:pt x="2121370" y="196983"/>
                    <a:pt x="2109781" y="193796"/>
                    <a:pt x="2098192" y="192202"/>
                  </a:cubicBezTo>
                  <a:cubicBezTo>
                    <a:pt x="2084672" y="190608"/>
                    <a:pt x="2073083" y="196983"/>
                    <a:pt x="2059563" y="198577"/>
                  </a:cubicBezTo>
                  <a:lnTo>
                    <a:pt x="2057631" y="200171"/>
                  </a:lnTo>
                  <a:cubicBezTo>
                    <a:pt x="2053768" y="204952"/>
                    <a:pt x="2047974" y="203358"/>
                    <a:pt x="2044111" y="200171"/>
                  </a:cubicBezTo>
                  <a:cubicBezTo>
                    <a:pt x="2036385" y="193796"/>
                    <a:pt x="2022865" y="192202"/>
                    <a:pt x="2013207" y="195389"/>
                  </a:cubicBezTo>
                  <a:cubicBezTo>
                    <a:pt x="2001618" y="200171"/>
                    <a:pt x="1990030" y="203358"/>
                    <a:pt x="1978441" y="206546"/>
                  </a:cubicBezTo>
                  <a:cubicBezTo>
                    <a:pt x="1974578" y="206546"/>
                    <a:pt x="1970715" y="204952"/>
                    <a:pt x="1968783" y="204952"/>
                  </a:cubicBezTo>
                  <a:cubicBezTo>
                    <a:pt x="1964920" y="204952"/>
                    <a:pt x="1959126" y="203358"/>
                    <a:pt x="1957195" y="204952"/>
                  </a:cubicBezTo>
                  <a:cubicBezTo>
                    <a:pt x="1941743" y="214515"/>
                    <a:pt x="1926291" y="211327"/>
                    <a:pt x="1912770" y="204952"/>
                  </a:cubicBezTo>
                  <a:cubicBezTo>
                    <a:pt x="1905045" y="201765"/>
                    <a:pt x="1893456" y="198577"/>
                    <a:pt x="1889593" y="189014"/>
                  </a:cubicBezTo>
                  <a:cubicBezTo>
                    <a:pt x="1887661" y="182639"/>
                    <a:pt x="1879935" y="176264"/>
                    <a:pt x="1874141" y="171482"/>
                  </a:cubicBezTo>
                  <a:cubicBezTo>
                    <a:pt x="1864484" y="163513"/>
                    <a:pt x="1854826" y="152357"/>
                    <a:pt x="1837443" y="152357"/>
                  </a:cubicBezTo>
                  <a:cubicBezTo>
                    <a:pt x="1833580" y="152357"/>
                    <a:pt x="1829717" y="145982"/>
                    <a:pt x="1827786" y="147576"/>
                  </a:cubicBezTo>
                  <a:cubicBezTo>
                    <a:pt x="1820059" y="149169"/>
                    <a:pt x="1820059" y="145982"/>
                    <a:pt x="1816197" y="142794"/>
                  </a:cubicBezTo>
                  <a:cubicBezTo>
                    <a:pt x="1812334" y="139607"/>
                    <a:pt x="1806539" y="136419"/>
                    <a:pt x="1802676" y="131638"/>
                  </a:cubicBezTo>
                  <a:cubicBezTo>
                    <a:pt x="1796882" y="125262"/>
                    <a:pt x="1791087" y="117293"/>
                    <a:pt x="1785293" y="110918"/>
                  </a:cubicBezTo>
                  <a:cubicBezTo>
                    <a:pt x="1779499" y="104543"/>
                    <a:pt x="1775636" y="96574"/>
                    <a:pt x="1769841" y="90199"/>
                  </a:cubicBezTo>
                  <a:cubicBezTo>
                    <a:pt x="1767910" y="88605"/>
                    <a:pt x="1762115" y="87011"/>
                    <a:pt x="1760184" y="88605"/>
                  </a:cubicBezTo>
                  <a:lnTo>
                    <a:pt x="1737006" y="98168"/>
                  </a:lnTo>
                  <a:cubicBezTo>
                    <a:pt x="1733143" y="99762"/>
                    <a:pt x="1731212" y="102949"/>
                    <a:pt x="1729280" y="106137"/>
                  </a:cubicBezTo>
                  <a:lnTo>
                    <a:pt x="1727349" y="104543"/>
                  </a:lnTo>
                  <a:cubicBezTo>
                    <a:pt x="1729280" y="99762"/>
                    <a:pt x="1731212" y="94980"/>
                    <a:pt x="1733143" y="93386"/>
                  </a:cubicBezTo>
                  <a:lnTo>
                    <a:pt x="1709965" y="88605"/>
                  </a:lnTo>
                  <a:cubicBezTo>
                    <a:pt x="1704171" y="87011"/>
                    <a:pt x="1694514" y="87011"/>
                    <a:pt x="1690651" y="87011"/>
                  </a:cubicBezTo>
                  <a:lnTo>
                    <a:pt x="1659747" y="87011"/>
                  </a:lnTo>
                  <a:cubicBezTo>
                    <a:pt x="1648158" y="87011"/>
                    <a:pt x="1638501" y="85417"/>
                    <a:pt x="1626912" y="87011"/>
                  </a:cubicBezTo>
                  <a:cubicBezTo>
                    <a:pt x="1619186" y="88605"/>
                    <a:pt x="1613392" y="85417"/>
                    <a:pt x="1607597" y="82230"/>
                  </a:cubicBezTo>
                  <a:cubicBezTo>
                    <a:pt x="1592145" y="72667"/>
                    <a:pt x="1576694" y="61510"/>
                    <a:pt x="1555447" y="66292"/>
                  </a:cubicBezTo>
                  <a:cubicBezTo>
                    <a:pt x="1553516" y="66292"/>
                    <a:pt x="1549653" y="64698"/>
                    <a:pt x="1547721" y="63104"/>
                  </a:cubicBezTo>
                  <a:cubicBezTo>
                    <a:pt x="1541927" y="61510"/>
                    <a:pt x="1538064" y="58323"/>
                    <a:pt x="1530338" y="55135"/>
                  </a:cubicBezTo>
                  <a:cubicBezTo>
                    <a:pt x="1530338" y="59917"/>
                    <a:pt x="1530338" y="61510"/>
                    <a:pt x="1532270" y="64698"/>
                  </a:cubicBezTo>
                  <a:cubicBezTo>
                    <a:pt x="1528407" y="67886"/>
                    <a:pt x="1526475" y="66292"/>
                    <a:pt x="1524544" y="64698"/>
                  </a:cubicBezTo>
                  <a:cubicBezTo>
                    <a:pt x="1522612" y="66292"/>
                    <a:pt x="1520681" y="69479"/>
                    <a:pt x="1518749" y="69479"/>
                  </a:cubicBezTo>
                  <a:cubicBezTo>
                    <a:pt x="1509092" y="72667"/>
                    <a:pt x="1499434" y="74261"/>
                    <a:pt x="1489777" y="77448"/>
                  </a:cubicBezTo>
                  <a:cubicBezTo>
                    <a:pt x="1485914" y="79042"/>
                    <a:pt x="1482051" y="80636"/>
                    <a:pt x="1480120" y="82230"/>
                  </a:cubicBezTo>
                  <a:cubicBezTo>
                    <a:pt x="1472394" y="87011"/>
                    <a:pt x="1466599" y="94980"/>
                    <a:pt x="1453079" y="93386"/>
                  </a:cubicBezTo>
                  <a:cubicBezTo>
                    <a:pt x="1451148" y="93386"/>
                    <a:pt x="1447285" y="96574"/>
                    <a:pt x="1443422" y="96574"/>
                  </a:cubicBezTo>
                  <a:cubicBezTo>
                    <a:pt x="1439559" y="98168"/>
                    <a:pt x="1433764" y="98168"/>
                    <a:pt x="1429901" y="99762"/>
                  </a:cubicBezTo>
                  <a:lnTo>
                    <a:pt x="1426038" y="99762"/>
                  </a:lnTo>
                  <a:cubicBezTo>
                    <a:pt x="1414449" y="102949"/>
                    <a:pt x="1404792" y="106137"/>
                    <a:pt x="1393203" y="107731"/>
                  </a:cubicBezTo>
                  <a:lnTo>
                    <a:pt x="1385477" y="107731"/>
                  </a:lnTo>
                  <a:cubicBezTo>
                    <a:pt x="1375820" y="107731"/>
                    <a:pt x="1368094" y="106137"/>
                    <a:pt x="1358437" y="106137"/>
                  </a:cubicBezTo>
                  <a:cubicBezTo>
                    <a:pt x="1348779" y="106137"/>
                    <a:pt x="1339122" y="109324"/>
                    <a:pt x="1329465" y="109324"/>
                  </a:cubicBezTo>
                  <a:cubicBezTo>
                    <a:pt x="1317876" y="109324"/>
                    <a:pt x="1304355" y="109324"/>
                    <a:pt x="1294698" y="102949"/>
                  </a:cubicBezTo>
                  <a:cubicBezTo>
                    <a:pt x="1292766" y="101355"/>
                    <a:pt x="1286972" y="101355"/>
                    <a:pt x="1283109" y="102949"/>
                  </a:cubicBezTo>
                  <a:cubicBezTo>
                    <a:pt x="1269589" y="104543"/>
                    <a:pt x="1256068" y="106137"/>
                    <a:pt x="1244480" y="109324"/>
                  </a:cubicBezTo>
                  <a:cubicBezTo>
                    <a:pt x="1232891" y="112512"/>
                    <a:pt x="1227096" y="109324"/>
                    <a:pt x="1223233" y="101355"/>
                  </a:cubicBezTo>
                  <a:cubicBezTo>
                    <a:pt x="1221302" y="98168"/>
                    <a:pt x="1217439" y="94980"/>
                    <a:pt x="1213576" y="91793"/>
                  </a:cubicBezTo>
                  <a:cubicBezTo>
                    <a:pt x="1207781" y="88605"/>
                    <a:pt x="1201987" y="83824"/>
                    <a:pt x="1196193" y="83824"/>
                  </a:cubicBezTo>
                  <a:cubicBezTo>
                    <a:pt x="1182672" y="83824"/>
                    <a:pt x="1174946" y="77448"/>
                    <a:pt x="1165289" y="72667"/>
                  </a:cubicBezTo>
                  <a:cubicBezTo>
                    <a:pt x="1149837" y="64698"/>
                    <a:pt x="1136317" y="55135"/>
                    <a:pt x="1117002" y="56729"/>
                  </a:cubicBezTo>
                  <a:lnTo>
                    <a:pt x="1117002" y="48760"/>
                  </a:lnTo>
                  <a:cubicBezTo>
                    <a:pt x="1120865" y="48760"/>
                    <a:pt x="1124728" y="48760"/>
                    <a:pt x="1128591" y="47166"/>
                  </a:cubicBezTo>
                  <a:cubicBezTo>
                    <a:pt x="1122796" y="43979"/>
                    <a:pt x="1122796" y="39197"/>
                    <a:pt x="1118934" y="36010"/>
                  </a:cubicBezTo>
                  <a:cubicBezTo>
                    <a:pt x="1111208" y="31228"/>
                    <a:pt x="1103482" y="29635"/>
                    <a:pt x="1095756" y="26447"/>
                  </a:cubicBezTo>
                  <a:cubicBezTo>
                    <a:pt x="1089961" y="24853"/>
                    <a:pt x="1082235" y="24853"/>
                    <a:pt x="1086098" y="32822"/>
                  </a:cubicBezTo>
                  <a:cubicBezTo>
                    <a:pt x="1076441" y="34416"/>
                    <a:pt x="1068715" y="34416"/>
                    <a:pt x="1064852" y="37604"/>
                  </a:cubicBezTo>
                  <a:cubicBezTo>
                    <a:pt x="1057126" y="42385"/>
                    <a:pt x="1049400" y="39197"/>
                    <a:pt x="1043606" y="36010"/>
                  </a:cubicBezTo>
                  <a:cubicBezTo>
                    <a:pt x="1039743" y="34416"/>
                    <a:pt x="1035880" y="32822"/>
                    <a:pt x="1032017" y="34416"/>
                  </a:cubicBezTo>
                  <a:cubicBezTo>
                    <a:pt x="1008839" y="43979"/>
                    <a:pt x="985662" y="39197"/>
                    <a:pt x="962484" y="39197"/>
                  </a:cubicBezTo>
                  <a:cubicBezTo>
                    <a:pt x="958621" y="39197"/>
                    <a:pt x="954758" y="37604"/>
                    <a:pt x="948964" y="37604"/>
                  </a:cubicBezTo>
                  <a:cubicBezTo>
                    <a:pt x="941238" y="36010"/>
                    <a:pt x="935443" y="32822"/>
                    <a:pt x="927717" y="31228"/>
                  </a:cubicBezTo>
                  <a:cubicBezTo>
                    <a:pt x="919991" y="29635"/>
                    <a:pt x="910334" y="28041"/>
                    <a:pt x="902608" y="26447"/>
                  </a:cubicBezTo>
                  <a:lnTo>
                    <a:pt x="896814" y="26447"/>
                  </a:lnTo>
                  <a:cubicBezTo>
                    <a:pt x="883293" y="26447"/>
                    <a:pt x="869773" y="28041"/>
                    <a:pt x="858184" y="28041"/>
                  </a:cubicBezTo>
                  <a:cubicBezTo>
                    <a:pt x="848527" y="28041"/>
                    <a:pt x="838869" y="24853"/>
                    <a:pt x="827280" y="23259"/>
                  </a:cubicBezTo>
                  <a:cubicBezTo>
                    <a:pt x="825349" y="10509"/>
                    <a:pt x="809897" y="13697"/>
                    <a:pt x="800240" y="7321"/>
                  </a:cubicBezTo>
                  <a:cubicBezTo>
                    <a:pt x="798308" y="5728"/>
                    <a:pt x="794445" y="7321"/>
                    <a:pt x="792514" y="7321"/>
                  </a:cubicBezTo>
                  <a:cubicBezTo>
                    <a:pt x="780925" y="5728"/>
                    <a:pt x="773199" y="10509"/>
                    <a:pt x="769336" y="18478"/>
                  </a:cubicBezTo>
                  <a:cubicBezTo>
                    <a:pt x="763542" y="26447"/>
                    <a:pt x="748090" y="29635"/>
                    <a:pt x="753884" y="42385"/>
                  </a:cubicBezTo>
                  <a:cubicBezTo>
                    <a:pt x="755816" y="43979"/>
                    <a:pt x="759679" y="45573"/>
                    <a:pt x="761610" y="48760"/>
                  </a:cubicBezTo>
                  <a:cubicBezTo>
                    <a:pt x="761610" y="53542"/>
                    <a:pt x="759679" y="56729"/>
                    <a:pt x="753884" y="55135"/>
                  </a:cubicBezTo>
                  <a:cubicBezTo>
                    <a:pt x="751953" y="55135"/>
                    <a:pt x="750021" y="58323"/>
                    <a:pt x="748090" y="59917"/>
                  </a:cubicBezTo>
                  <a:cubicBezTo>
                    <a:pt x="746158" y="61510"/>
                    <a:pt x="746158" y="64698"/>
                    <a:pt x="744227" y="64698"/>
                  </a:cubicBezTo>
                  <a:cubicBezTo>
                    <a:pt x="732638" y="67886"/>
                    <a:pt x="724912" y="75855"/>
                    <a:pt x="711392" y="74261"/>
                  </a:cubicBezTo>
                  <a:lnTo>
                    <a:pt x="707529" y="74261"/>
                  </a:lnTo>
                  <a:cubicBezTo>
                    <a:pt x="695940" y="82230"/>
                    <a:pt x="684351" y="80636"/>
                    <a:pt x="670831" y="79042"/>
                  </a:cubicBezTo>
                  <a:cubicBezTo>
                    <a:pt x="665036" y="77448"/>
                    <a:pt x="657311" y="79042"/>
                    <a:pt x="649585" y="79042"/>
                  </a:cubicBezTo>
                  <a:cubicBezTo>
                    <a:pt x="643790" y="79042"/>
                    <a:pt x="637996" y="79042"/>
                    <a:pt x="632201" y="75855"/>
                  </a:cubicBezTo>
                  <a:cubicBezTo>
                    <a:pt x="624475" y="72667"/>
                    <a:pt x="616750" y="67886"/>
                    <a:pt x="609024" y="64698"/>
                  </a:cubicBezTo>
                  <a:cubicBezTo>
                    <a:pt x="601298" y="61510"/>
                    <a:pt x="591640" y="61510"/>
                    <a:pt x="591640" y="50354"/>
                  </a:cubicBezTo>
                  <a:cubicBezTo>
                    <a:pt x="591640" y="48760"/>
                    <a:pt x="587777" y="47166"/>
                    <a:pt x="587777" y="45573"/>
                  </a:cubicBezTo>
                  <a:cubicBezTo>
                    <a:pt x="574257" y="55135"/>
                    <a:pt x="562668" y="63104"/>
                    <a:pt x="551079" y="71073"/>
                  </a:cubicBezTo>
                  <a:cubicBezTo>
                    <a:pt x="545285" y="75855"/>
                    <a:pt x="537559" y="82230"/>
                    <a:pt x="541422" y="90199"/>
                  </a:cubicBezTo>
                  <a:cubicBezTo>
                    <a:pt x="541422" y="91793"/>
                    <a:pt x="539490" y="93386"/>
                    <a:pt x="539490" y="94980"/>
                  </a:cubicBezTo>
                  <a:cubicBezTo>
                    <a:pt x="537559" y="98168"/>
                    <a:pt x="535627" y="101355"/>
                    <a:pt x="531765" y="102949"/>
                  </a:cubicBezTo>
                  <a:cubicBezTo>
                    <a:pt x="527902" y="107731"/>
                    <a:pt x="524039" y="112512"/>
                    <a:pt x="520176" y="118887"/>
                  </a:cubicBezTo>
                  <a:lnTo>
                    <a:pt x="508587" y="128450"/>
                  </a:lnTo>
                  <a:cubicBezTo>
                    <a:pt x="504724" y="133231"/>
                    <a:pt x="500861" y="138013"/>
                    <a:pt x="495066" y="141200"/>
                  </a:cubicBezTo>
                  <a:cubicBezTo>
                    <a:pt x="481546" y="150763"/>
                    <a:pt x="468026" y="160326"/>
                    <a:pt x="452574" y="169889"/>
                  </a:cubicBezTo>
                  <a:cubicBezTo>
                    <a:pt x="444848" y="176264"/>
                    <a:pt x="435191" y="181045"/>
                    <a:pt x="427465" y="187420"/>
                  </a:cubicBezTo>
                  <a:cubicBezTo>
                    <a:pt x="413944" y="196983"/>
                    <a:pt x="398493" y="204952"/>
                    <a:pt x="390767" y="219296"/>
                  </a:cubicBezTo>
                  <a:cubicBezTo>
                    <a:pt x="390767" y="220890"/>
                    <a:pt x="386904" y="222484"/>
                    <a:pt x="384972" y="224078"/>
                  </a:cubicBezTo>
                  <a:cubicBezTo>
                    <a:pt x="375315" y="230453"/>
                    <a:pt x="359863" y="230453"/>
                    <a:pt x="359863" y="243203"/>
                  </a:cubicBezTo>
                  <a:cubicBezTo>
                    <a:pt x="344411" y="243203"/>
                    <a:pt x="336685" y="252766"/>
                    <a:pt x="328959" y="260735"/>
                  </a:cubicBezTo>
                  <a:cubicBezTo>
                    <a:pt x="323165" y="267110"/>
                    <a:pt x="317371" y="275079"/>
                    <a:pt x="309645" y="279861"/>
                  </a:cubicBezTo>
                  <a:cubicBezTo>
                    <a:pt x="301919" y="283048"/>
                    <a:pt x="292261" y="281454"/>
                    <a:pt x="282604" y="281454"/>
                  </a:cubicBezTo>
                  <a:cubicBezTo>
                    <a:pt x="278741" y="281454"/>
                    <a:pt x="274878" y="281454"/>
                    <a:pt x="274878" y="283048"/>
                  </a:cubicBezTo>
                  <a:cubicBezTo>
                    <a:pt x="267152" y="289423"/>
                    <a:pt x="257495" y="294205"/>
                    <a:pt x="251700" y="302174"/>
                  </a:cubicBezTo>
                  <a:cubicBezTo>
                    <a:pt x="245906" y="310143"/>
                    <a:pt x="240112" y="314924"/>
                    <a:pt x="230454" y="316518"/>
                  </a:cubicBezTo>
                  <a:cubicBezTo>
                    <a:pt x="220797" y="318112"/>
                    <a:pt x="211139" y="326081"/>
                    <a:pt x="197619" y="321299"/>
                  </a:cubicBezTo>
                  <a:cubicBezTo>
                    <a:pt x="186030" y="318112"/>
                    <a:pt x="172510" y="321299"/>
                    <a:pt x="164784" y="314924"/>
                  </a:cubicBezTo>
                  <a:cubicBezTo>
                    <a:pt x="149332" y="316518"/>
                    <a:pt x="137743" y="319706"/>
                    <a:pt x="124223" y="321299"/>
                  </a:cubicBezTo>
                  <a:cubicBezTo>
                    <a:pt x="108771" y="324487"/>
                    <a:pt x="91388" y="322893"/>
                    <a:pt x="77867" y="332456"/>
                  </a:cubicBezTo>
                  <a:cubicBezTo>
                    <a:pt x="66279" y="340425"/>
                    <a:pt x="56621" y="348394"/>
                    <a:pt x="39238" y="346800"/>
                  </a:cubicBezTo>
                  <a:cubicBezTo>
                    <a:pt x="41169" y="356363"/>
                    <a:pt x="43101" y="364332"/>
                    <a:pt x="45032" y="373895"/>
                  </a:cubicBezTo>
                  <a:cubicBezTo>
                    <a:pt x="48895" y="399395"/>
                    <a:pt x="52758" y="424896"/>
                    <a:pt x="54690" y="450397"/>
                  </a:cubicBezTo>
                  <a:cubicBezTo>
                    <a:pt x="60484" y="482273"/>
                    <a:pt x="62416" y="512555"/>
                    <a:pt x="58553" y="542837"/>
                  </a:cubicBezTo>
                  <a:cubicBezTo>
                    <a:pt x="54690" y="585870"/>
                    <a:pt x="37306" y="2058538"/>
                    <a:pt x="19923" y="2098383"/>
                  </a:cubicBezTo>
                  <a:lnTo>
                    <a:pt x="2540" y="2131853"/>
                  </a:lnTo>
                  <a:cubicBezTo>
                    <a:pt x="0" y="2139822"/>
                    <a:pt x="4471" y="2144603"/>
                    <a:pt x="14129" y="2146197"/>
                  </a:cubicBezTo>
                  <a:cubicBezTo>
                    <a:pt x="25718" y="2147791"/>
                    <a:pt x="29581" y="2154166"/>
                    <a:pt x="33444" y="2162135"/>
                  </a:cubicBezTo>
                  <a:cubicBezTo>
                    <a:pt x="37306" y="2174886"/>
                    <a:pt x="31512" y="2187636"/>
                    <a:pt x="39238" y="2200386"/>
                  </a:cubicBezTo>
                  <a:cubicBezTo>
                    <a:pt x="43101" y="2206761"/>
                    <a:pt x="39238" y="2217918"/>
                    <a:pt x="37306" y="2227481"/>
                  </a:cubicBezTo>
                  <a:cubicBezTo>
                    <a:pt x="35375" y="2240231"/>
                    <a:pt x="39238" y="2252981"/>
                    <a:pt x="45032" y="2264138"/>
                  </a:cubicBezTo>
                  <a:cubicBezTo>
                    <a:pt x="58553" y="2283264"/>
                    <a:pt x="60484" y="2305577"/>
                    <a:pt x="60484" y="2326296"/>
                  </a:cubicBezTo>
                  <a:cubicBezTo>
                    <a:pt x="60484" y="2331078"/>
                    <a:pt x="62416" y="2335859"/>
                    <a:pt x="64347" y="2339047"/>
                  </a:cubicBezTo>
                  <a:cubicBezTo>
                    <a:pt x="68210" y="2342234"/>
                    <a:pt x="75936" y="2345422"/>
                    <a:pt x="83662" y="2347016"/>
                  </a:cubicBezTo>
                  <a:lnTo>
                    <a:pt x="130017" y="2366141"/>
                  </a:lnTo>
                  <a:cubicBezTo>
                    <a:pt x="151264" y="2375704"/>
                    <a:pt x="168647" y="2374110"/>
                    <a:pt x="187962" y="2362953"/>
                  </a:cubicBezTo>
                  <a:cubicBezTo>
                    <a:pt x="189893" y="2361360"/>
                    <a:pt x="195688" y="2359766"/>
                    <a:pt x="197619" y="2359766"/>
                  </a:cubicBezTo>
                  <a:cubicBezTo>
                    <a:pt x="211139" y="2361360"/>
                    <a:pt x="224660" y="2361360"/>
                    <a:pt x="236249" y="2370923"/>
                  </a:cubicBezTo>
                  <a:cubicBezTo>
                    <a:pt x="249769" y="2380485"/>
                    <a:pt x="269084" y="2386861"/>
                    <a:pt x="284536" y="2394829"/>
                  </a:cubicBezTo>
                  <a:cubicBezTo>
                    <a:pt x="294193" y="2399611"/>
                    <a:pt x="305782" y="2405986"/>
                    <a:pt x="311576" y="2412361"/>
                  </a:cubicBezTo>
                  <a:cubicBezTo>
                    <a:pt x="315439" y="2415549"/>
                    <a:pt x="319302" y="2418737"/>
                    <a:pt x="323165" y="2420330"/>
                  </a:cubicBezTo>
                  <a:cubicBezTo>
                    <a:pt x="344411" y="2426705"/>
                    <a:pt x="356000" y="2442643"/>
                    <a:pt x="369521" y="2455394"/>
                  </a:cubicBezTo>
                  <a:cubicBezTo>
                    <a:pt x="381109" y="2466550"/>
                    <a:pt x="396561" y="2472925"/>
                    <a:pt x="413944" y="2474519"/>
                  </a:cubicBezTo>
                  <a:cubicBezTo>
                    <a:pt x="433259" y="2477707"/>
                    <a:pt x="452574" y="2479300"/>
                    <a:pt x="471889" y="2482488"/>
                  </a:cubicBezTo>
                  <a:cubicBezTo>
                    <a:pt x="479615" y="2484082"/>
                    <a:pt x="489272" y="2485676"/>
                    <a:pt x="496998" y="2488863"/>
                  </a:cubicBezTo>
                  <a:cubicBezTo>
                    <a:pt x="506655" y="2492051"/>
                    <a:pt x="516313" y="2492051"/>
                    <a:pt x="524039" y="2496832"/>
                  </a:cubicBezTo>
                  <a:cubicBezTo>
                    <a:pt x="535627" y="2504801"/>
                    <a:pt x="547216" y="2509583"/>
                    <a:pt x="562668" y="2506395"/>
                  </a:cubicBezTo>
                  <a:cubicBezTo>
                    <a:pt x="568463" y="2504801"/>
                    <a:pt x="576189" y="2507989"/>
                    <a:pt x="581983" y="2509583"/>
                  </a:cubicBezTo>
                  <a:cubicBezTo>
                    <a:pt x="583914" y="2509583"/>
                    <a:pt x="585846" y="2511176"/>
                    <a:pt x="587777" y="2511176"/>
                  </a:cubicBezTo>
                  <a:cubicBezTo>
                    <a:pt x="609024" y="2512770"/>
                    <a:pt x="628338" y="2509583"/>
                    <a:pt x="647653" y="2506395"/>
                  </a:cubicBezTo>
                  <a:cubicBezTo>
                    <a:pt x="655379" y="2504801"/>
                    <a:pt x="663105" y="2503208"/>
                    <a:pt x="670831" y="2500020"/>
                  </a:cubicBezTo>
                  <a:cubicBezTo>
                    <a:pt x="692077" y="2492051"/>
                    <a:pt x="713323" y="2484082"/>
                    <a:pt x="732638" y="2474519"/>
                  </a:cubicBezTo>
                  <a:cubicBezTo>
                    <a:pt x="746158" y="2468144"/>
                    <a:pt x="759679" y="2461769"/>
                    <a:pt x="775131" y="2468144"/>
                  </a:cubicBezTo>
                  <a:lnTo>
                    <a:pt x="782857" y="2468144"/>
                  </a:lnTo>
                  <a:cubicBezTo>
                    <a:pt x="796377" y="2468144"/>
                    <a:pt x="809897" y="2466550"/>
                    <a:pt x="821486" y="2464956"/>
                  </a:cubicBezTo>
                  <a:cubicBezTo>
                    <a:pt x="823418" y="2464956"/>
                    <a:pt x="827280" y="2464956"/>
                    <a:pt x="827280" y="2463362"/>
                  </a:cubicBezTo>
                  <a:cubicBezTo>
                    <a:pt x="833075" y="2456987"/>
                    <a:pt x="842732" y="2456987"/>
                    <a:pt x="852390" y="2455394"/>
                  </a:cubicBezTo>
                  <a:cubicBezTo>
                    <a:pt x="867842" y="2453800"/>
                    <a:pt x="883293" y="2453800"/>
                    <a:pt x="894882" y="2445831"/>
                  </a:cubicBezTo>
                  <a:cubicBezTo>
                    <a:pt x="906471" y="2439456"/>
                    <a:pt x="918060" y="2437862"/>
                    <a:pt x="931580" y="2436268"/>
                  </a:cubicBezTo>
                  <a:cubicBezTo>
                    <a:pt x="933512" y="2436268"/>
                    <a:pt x="937375" y="2434674"/>
                    <a:pt x="939306" y="2434674"/>
                  </a:cubicBezTo>
                  <a:cubicBezTo>
                    <a:pt x="948964" y="2433081"/>
                    <a:pt x="958621" y="2428299"/>
                    <a:pt x="966347" y="2429893"/>
                  </a:cubicBezTo>
                  <a:cubicBezTo>
                    <a:pt x="983730" y="2433081"/>
                    <a:pt x="991456" y="2428299"/>
                    <a:pt x="1003045" y="2415549"/>
                  </a:cubicBezTo>
                  <a:cubicBezTo>
                    <a:pt x="1004976" y="2412361"/>
                    <a:pt x="1010771" y="2410767"/>
                    <a:pt x="1014634" y="2409174"/>
                  </a:cubicBezTo>
                  <a:cubicBezTo>
                    <a:pt x="1024291" y="2407580"/>
                    <a:pt x="1033949" y="2409174"/>
                    <a:pt x="1043606" y="2407580"/>
                  </a:cubicBezTo>
                  <a:cubicBezTo>
                    <a:pt x="1049400" y="2407580"/>
                    <a:pt x="1055195" y="2402799"/>
                    <a:pt x="1059058" y="2402799"/>
                  </a:cubicBezTo>
                  <a:cubicBezTo>
                    <a:pt x="1074510" y="2404392"/>
                    <a:pt x="1091893" y="2399611"/>
                    <a:pt x="1105413" y="2407580"/>
                  </a:cubicBezTo>
                  <a:cubicBezTo>
                    <a:pt x="1107345" y="2409174"/>
                    <a:pt x="1111208" y="2409174"/>
                    <a:pt x="1115071" y="2409174"/>
                  </a:cubicBezTo>
                  <a:cubicBezTo>
                    <a:pt x="1140180" y="2410767"/>
                    <a:pt x="1161426" y="2417143"/>
                    <a:pt x="1178809" y="2429893"/>
                  </a:cubicBezTo>
                  <a:cubicBezTo>
                    <a:pt x="1184604" y="2434674"/>
                    <a:pt x="1192330" y="2437862"/>
                    <a:pt x="1198124" y="2441049"/>
                  </a:cubicBezTo>
                  <a:cubicBezTo>
                    <a:pt x="1203919" y="2444237"/>
                    <a:pt x="1211644" y="2444237"/>
                    <a:pt x="1217439" y="2445831"/>
                  </a:cubicBezTo>
                  <a:cubicBezTo>
                    <a:pt x="1223233" y="2447424"/>
                    <a:pt x="1227096" y="2449018"/>
                    <a:pt x="1232891" y="2449018"/>
                  </a:cubicBezTo>
                  <a:cubicBezTo>
                    <a:pt x="1242548" y="2449018"/>
                    <a:pt x="1250274" y="2452206"/>
                    <a:pt x="1256068" y="2458581"/>
                  </a:cubicBezTo>
                  <a:cubicBezTo>
                    <a:pt x="1258000" y="2460175"/>
                    <a:pt x="1259931" y="2461769"/>
                    <a:pt x="1261863" y="2464956"/>
                  </a:cubicBezTo>
                  <a:cubicBezTo>
                    <a:pt x="1259931" y="2469738"/>
                    <a:pt x="1271520" y="2482488"/>
                    <a:pt x="1279246" y="2482488"/>
                  </a:cubicBezTo>
                  <a:cubicBezTo>
                    <a:pt x="1292766" y="2482488"/>
                    <a:pt x="1306287" y="2485676"/>
                    <a:pt x="1317876" y="2493645"/>
                  </a:cubicBezTo>
                  <a:cubicBezTo>
                    <a:pt x="1319807" y="2495238"/>
                    <a:pt x="1323670" y="2495238"/>
                    <a:pt x="1327533" y="2493645"/>
                  </a:cubicBezTo>
                  <a:cubicBezTo>
                    <a:pt x="1333327" y="2492051"/>
                    <a:pt x="1337190" y="2492051"/>
                    <a:pt x="1341053" y="2496832"/>
                  </a:cubicBezTo>
                  <a:cubicBezTo>
                    <a:pt x="1342985" y="2498426"/>
                    <a:pt x="1350711" y="2498426"/>
                    <a:pt x="1354574" y="2498426"/>
                  </a:cubicBezTo>
                  <a:cubicBezTo>
                    <a:pt x="1364231" y="2498426"/>
                    <a:pt x="1375820" y="2496832"/>
                    <a:pt x="1385477" y="2498426"/>
                  </a:cubicBezTo>
                  <a:cubicBezTo>
                    <a:pt x="1402861" y="2500020"/>
                    <a:pt x="1418312" y="2501614"/>
                    <a:pt x="1435696" y="2504801"/>
                  </a:cubicBezTo>
                  <a:cubicBezTo>
                    <a:pt x="1439559" y="2504801"/>
                    <a:pt x="1443422" y="2506395"/>
                    <a:pt x="1445353" y="2507989"/>
                  </a:cubicBezTo>
                  <a:cubicBezTo>
                    <a:pt x="1449216" y="2515958"/>
                    <a:pt x="1458873" y="2515958"/>
                    <a:pt x="1464668" y="2517552"/>
                  </a:cubicBezTo>
                  <a:cubicBezTo>
                    <a:pt x="1470462" y="2519145"/>
                    <a:pt x="1478188" y="2520739"/>
                    <a:pt x="1482051" y="2520739"/>
                  </a:cubicBezTo>
                  <a:cubicBezTo>
                    <a:pt x="1483983" y="2519145"/>
                    <a:pt x="1487846" y="2517552"/>
                    <a:pt x="1491709" y="2514364"/>
                  </a:cubicBezTo>
                  <a:cubicBezTo>
                    <a:pt x="1483983" y="2514364"/>
                    <a:pt x="1480120" y="2515958"/>
                    <a:pt x="1476257" y="2515958"/>
                  </a:cubicBezTo>
                  <a:cubicBezTo>
                    <a:pt x="1483983" y="2507989"/>
                    <a:pt x="1491709" y="2506395"/>
                    <a:pt x="1501366" y="2511176"/>
                  </a:cubicBezTo>
                  <a:cubicBezTo>
                    <a:pt x="1512955" y="2519145"/>
                    <a:pt x="1522612" y="2519145"/>
                    <a:pt x="1536133" y="2511176"/>
                  </a:cubicBezTo>
                  <a:lnTo>
                    <a:pt x="1547721" y="2506395"/>
                  </a:lnTo>
                  <a:lnTo>
                    <a:pt x="1547721" y="2498426"/>
                  </a:lnTo>
                  <a:cubicBezTo>
                    <a:pt x="1553516" y="2500020"/>
                    <a:pt x="1559310" y="2503208"/>
                    <a:pt x="1563173" y="2503208"/>
                  </a:cubicBezTo>
                  <a:cubicBezTo>
                    <a:pt x="1574762" y="2498426"/>
                    <a:pt x="1586351" y="2493645"/>
                    <a:pt x="1596008" y="2487270"/>
                  </a:cubicBezTo>
                  <a:cubicBezTo>
                    <a:pt x="1607597" y="2480894"/>
                    <a:pt x="1617255" y="2472925"/>
                    <a:pt x="1626912" y="2466550"/>
                  </a:cubicBezTo>
                  <a:cubicBezTo>
                    <a:pt x="1628843" y="2466550"/>
                    <a:pt x="1628843" y="2464956"/>
                    <a:pt x="1630775" y="2464956"/>
                  </a:cubicBezTo>
                  <a:cubicBezTo>
                    <a:pt x="1644295" y="2461769"/>
                    <a:pt x="1655884" y="2460175"/>
                    <a:pt x="1669405" y="2456987"/>
                  </a:cubicBezTo>
                  <a:cubicBezTo>
                    <a:pt x="1677130" y="2455394"/>
                    <a:pt x="1682925" y="2452206"/>
                    <a:pt x="1690651" y="2450612"/>
                  </a:cubicBezTo>
                  <a:cubicBezTo>
                    <a:pt x="1696445" y="2449018"/>
                    <a:pt x="1700308" y="2449018"/>
                    <a:pt x="1706102" y="2447424"/>
                  </a:cubicBezTo>
                  <a:lnTo>
                    <a:pt x="1725417" y="2447424"/>
                  </a:lnTo>
                  <a:cubicBezTo>
                    <a:pt x="1729280" y="2447424"/>
                    <a:pt x="1735075" y="2447424"/>
                    <a:pt x="1738938" y="2445831"/>
                  </a:cubicBezTo>
                  <a:cubicBezTo>
                    <a:pt x="1740869" y="2442643"/>
                    <a:pt x="1744732" y="2437862"/>
                    <a:pt x="1746664" y="2437862"/>
                  </a:cubicBezTo>
                  <a:cubicBezTo>
                    <a:pt x="1752458" y="2437862"/>
                    <a:pt x="1756321" y="2441049"/>
                    <a:pt x="1762115" y="2442643"/>
                  </a:cubicBezTo>
                  <a:cubicBezTo>
                    <a:pt x="1764047" y="2442643"/>
                    <a:pt x="1764047" y="2444237"/>
                    <a:pt x="1764047" y="2445831"/>
                  </a:cubicBezTo>
                  <a:cubicBezTo>
                    <a:pt x="1771773" y="2452206"/>
                    <a:pt x="1777567" y="2460175"/>
                    <a:pt x="1785293" y="2466550"/>
                  </a:cubicBezTo>
                  <a:cubicBezTo>
                    <a:pt x="1794951" y="2474519"/>
                    <a:pt x="1804608" y="2474519"/>
                    <a:pt x="1810402" y="2469738"/>
                  </a:cubicBezTo>
                  <a:cubicBezTo>
                    <a:pt x="1820059" y="2463362"/>
                    <a:pt x="1827786" y="2458581"/>
                    <a:pt x="1841306" y="2461769"/>
                  </a:cubicBezTo>
                  <a:cubicBezTo>
                    <a:pt x="1843237" y="2461769"/>
                    <a:pt x="1847100" y="2463362"/>
                    <a:pt x="1849032" y="2461769"/>
                  </a:cubicBezTo>
                  <a:cubicBezTo>
                    <a:pt x="1858689" y="2458581"/>
                    <a:pt x="1870278" y="2455394"/>
                    <a:pt x="1879935" y="2450612"/>
                  </a:cubicBezTo>
                  <a:cubicBezTo>
                    <a:pt x="1885730" y="2449018"/>
                    <a:pt x="1893456" y="2449018"/>
                    <a:pt x="1895387" y="2445831"/>
                  </a:cubicBezTo>
                  <a:cubicBezTo>
                    <a:pt x="1901182" y="2436268"/>
                    <a:pt x="1910839" y="2431487"/>
                    <a:pt x="1920496" y="2425112"/>
                  </a:cubicBezTo>
                  <a:cubicBezTo>
                    <a:pt x="1926291" y="2420330"/>
                    <a:pt x="1932085" y="2413955"/>
                    <a:pt x="1937880" y="2412361"/>
                  </a:cubicBezTo>
                  <a:cubicBezTo>
                    <a:pt x="1951400" y="2409174"/>
                    <a:pt x="1961057" y="2399611"/>
                    <a:pt x="1972646" y="2393236"/>
                  </a:cubicBezTo>
                  <a:cubicBezTo>
                    <a:pt x="1982304" y="2388454"/>
                    <a:pt x="1988098" y="2378891"/>
                    <a:pt x="1997756" y="2377298"/>
                  </a:cubicBezTo>
                  <a:cubicBezTo>
                    <a:pt x="2013207" y="2374110"/>
                    <a:pt x="2024796" y="2366141"/>
                    <a:pt x="2038317" y="2358172"/>
                  </a:cubicBezTo>
                  <a:cubicBezTo>
                    <a:pt x="2046042" y="2353391"/>
                    <a:pt x="2055700" y="2350203"/>
                    <a:pt x="2065357" y="2351797"/>
                  </a:cubicBezTo>
                  <a:cubicBezTo>
                    <a:pt x="2071152" y="2353391"/>
                    <a:pt x="2078877" y="2351797"/>
                    <a:pt x="2082741" y="2350203"/>
                  </a:cubicBezTo>
                  <a:cubicBezTo>
                    <a:pt x="2090466" y="2347016"/>
                    <a:pt x="2098192" y="2342234"/>
                    <a:pt x="2105918" y="2339047"/>
                  </a:cubicBezTo>
                  <a:cubicBezTo>
                    <a:pt x="2111713" y="2335859"/>
                    <a:pt x="2117507" y="2332671"/>
                    <a:pt x="2123301" y="2332671"/>
                  </a:cubicBezTo>
                  <a:cubicBezTo>
                    <a:pt x="2142616" y="2331078"/>
                    <a:pt x="2158068" y="2327890"/>
                    <a:pt x="2167725" y="2311952"/>
                  </a:cubicBezTo>
                  <a:cubicBezTo>
                    <a:pt x="2171588" y="2305577"/>
                    <a:pt x="2190903" y="2297608"/>
                    <a:pt x="2198629" y="2300795"/>
                  </a:cubicBezTo>
                  <a:cubicBezTo>
                    <a:pt x="2212150" y="2305577"/>
                    <a:pt x="2221807" y="2302389"/>
                    <a:pt x="2229533" y="2292826"/>
                  </a:cubicBezTo>
                  <a:cubicBezTo>
                    <a:pt x="2235327" y="2288045"/>
                    <a:pt x="2243053" y="2289639"/>
                    <a:pt x="2248847" y="2292826"/>
                  </a:cubicBezTo>
                  <a:cubicBezTo>
                    <a:pt x="2252710" y="2296014"/>
                    <a:pt x="2256574" y="2297608"/>
                    <a:pt x="2260436" y="2297608"/>
                  </a:cubicBezTo>
                  <a:cubicBezTo>
                    <a:pt x="2273957" y="2299202"/>
                    <a:pt x="2289409" y="2297608"/>
                    <a:pt x="2302929" y="2299202"/>
                  </a:cubicBezTo>
                  <a:cubicBezTo>
                    <a:pt x="2314518" y="2300795"/>
                    <a:pt x="2326107" y="2297608"/>
                    <a:pt x="2333833" y="2291233"/>
                  </a:cubicBezTo>
                  <a:cubicBezTo>
                    <a:pt x="2341558" y="2284857"/>
                    <a:pt x="2347353" y="2284857"/>
                    <a:pt x="2358942" y="2288045"/>
                  </a:cubicBezTo>
                  <a:cubicBezTo>
                    <a:pt x="2368599" y="2291233"/>
                    <a:pt x="2376325" y="2299202"/>
                    <a:pt x="2389845" y="2297608"/>
                  </a:cubicBezTo>
                  <a:cubicBezTo>
                    <a:pt x="2401434" y="2296014"/>
                    <a:pt x="2414955" y="2300795"/>
                    <a:pt x="2428475" y="2296014"/>
                  </a:cubicBezTo>
                  <a:lnTo>
                    <a:pt x="2436201" y="2296014"/>
                  </a:lnTo>
                  <a:cubicBezTo>
                    <a:pt x="2447790" y="2299202"/>
                    <a:pt x="2459379" y="2300795"/>
                    <a:pt x="2469036" y="2308764"/>
                  </a:cubicBezTo>
                  <a:cubicBezTo>
                    <a:pt x="2480625" y="2316733"/>
                    <a:pt x="2482556" y="2257763"/>
                    <a:pt x="2494145" y="2264138"/>
                  </a:cubicBezTo>
                  <a:cubicBezTo>
                    <a:pt x="2511528" y="2273701"/>
                    <a:pt x="2507665" y="2264138"/>
                    <a:pt x="2525049" y="2272107"/>
                  </a:cubicBezTo>
                  <a:cubicBezTo>
                    <a:pt x="2538569" y="2276888"/>
                    <a:pt x="2532775" y="2259357"/>
                    <a:pt x="2548226" y="2262544"/>
                  </a:cubicBezTo>
                  <a:cubicBezTo>
                    <a:pt x="2550158" y="2262544"/>
                    <a:pt x="2573336" y="2275295"/>
                    <a:pt x="2573336" y="2273701"/>
                  </a:cubicBezTo>
                  <a:cubicBezTo>
                    <a:pt x="2582993" y="2268919"/>
                    <a:pt x="2592650" y="2221105"/>
                    <a:pt x="2602308" y="2222699"/>
                  </a:cubicBezTo>
                  <a:cubicBezTo>
                    <a:pt x="2621622" y="2227481"/>
                    <a:pt x="2639006" y="2224293"/>
                    <a:pt x="2656389" y="2217918"/>
                  </a:cubicBezTo>
                  <a:cubicBezTo>
                    <a:pt x="2666046" y="2214730"/>
                    <a:pt x="2681498" y="2203574"/>
                    <a:pt x="2689224" y="2208355"/>
                  </a:cubicBezTo>
                  <a:cubicBezTo>
                    <a:pt x="2702744" y="2216324"/>
                    <a:pt x="2716265" y="2219512"/>
                    <a:pt x="2731717" y="2221105"/>
                  </a:cubicBezTo>
                  <a:cubicBezTo>
                    <a:pt x="2733648" y="2221105"/>
                    <a:pt x="2735580" y="2222699"/>
                    <a:pt x="2737511" y="2224293"/>
                  </a:cubicBezTo>
                  <a:cubicBezTo>
                    <a:pt x="2743306" y="2230668"/>
                    <a:pt x="2770346" y="2213136"/>
                    <a:pt x="2776141" y="2219512"/>
                  </a:cubicBezTo>
                  <a:cubicBezTo>
                    <a:pt x="2783867" y="2229074"/>
                    <a:pt x="2791592" y="2238637"/>
                    <a:pt x="2799318" y="2246606"/>
                  </a:cubicBezTo>
                  <a:cubicBezTo>
                    <a:pt x="2803181" y="2249794"/>
                    <a:pt x="2808976" y="2251388"/>
                    <a:pt x="2810907" y="2254575"/>
                  </a:cubicBezTo>
                  <a:cubicBezTo>
                    <a:pt x="2812839" y="2262544"/>
                    <a:pt x="2816702" y="2265732"/>
                    <a:pt x="2826359" y="2265732"/>
                  </a:cubicBezTo>
                  <a:cubicBezTo>
                    <a:pt x="2832154" y="2265732"/>
                    <a:pt x="2837948" y="2267326"/>
                    <a:pt x="2841811" y="2270513"/>
                  </a:cubicBezTo>
                  <a:cubicBezTo>
                    <a:pt x="2851468" y="2275295"/>
                    <a:pt x="2859194" y="2280076"/>
                    <a:pt x="2866920" y="2284857"/>
                  </a:cubicBezTo>
                  <a:cubicBezTo>
                    <a:pt x="2876577" y="2289639"/>
                    <a:pt x="2886235" y="2294420"/>
                    <a:pt x="2890098" y="2302389"/>
                  </a:cubicBezTo>
                  <a:cubicBezTo>
                    <a:pt x="2892029" y="2305577"/>
                    <a:pt x="2893961" y="2307171"/>
                    <a:pt x="2895892" y="2308764"/>
                  </a:cubicBezTo>
                  <a:cubicBezTo>
                    <a:pt x="2903618" y="2315140"/>
                    <a:pt x="2911344" y="2319921"/>
                    <a:pt x="2919070" y="2326296"/>
                  </a:cubicBezTo>
                  <a:cubicBezTo>
                    <a:pt x="2930659" y="2334265"/>
                    <a:pt x="2940316" y="2343828"/>
                    <a:pt x="2951905" y="2351797"/>
                  </a:cubicBezTo>
                  <a:cubicBezTo>
                    <a:pt x="2955768" y="2353391"/>
                    <a:pt x="2959631" y="2356578"/>
                    <a:pt x="2963494" y="2358172"/>
                  </a:cubicBezTo>
                  <a:cubicBezTo>
                    <a:pt x="2971220" y="2361360"/>
                    <a:pt x="2978946" y="2364547"/>
                    <a:pt x="2984740" y="2369329"/>
                  </a:cubicBezTo>
                  <a:cubicBezTo>
                    <a:pt x="2990535" y="2374110"/>
                    <a:pt x="3017575" y="2345422"/>
                    <a:pt x="3021438" y="2351797"/>
                  </a:cubicBezTo>
                  <a:cubicBezTo>
                    <a:pt x="3021438" y="2353391"/>
                    <a:pt x="3023370" y="2353391"/>
                    <a:pt x="3025301" y="2353391"/>
                  </a:cubicBezTo>
                  <a:cubicBezTo>
                    <a:pt x="3036890" y="2361360"/>
                    <a:pt x="3048479" y="2358172"/>
                    <a:pt x="3060068" y="2354985"/>
                  </a:cubicBezTo>
                  <a:cubicBezTo>
                    <a:pt x="3063931" y="2353391"/>
                    <a:pt x="3067794" y="2351797"/>
                    <a:pt x="3069725" y="2353391"/>
                  </a:cubicBezTo>
                  <a:cubicBezTo>
                    <a:pt x="3083246" y="2358172"/>
                    <a:pt x="3092903" y="2369329"/>
                    <a:pt x="3110286" y="2370923"/>
                  </a:cubicBezTo>
                  <a:cubicBezTo>
                    <a:pt x="3110286" y="2370923"/>
                    <a:pt x="3112218" y="2370923"/>
                    <a:pt x="3112218" y="2372516"/>
                  </a:cubicBezTo>
                  <a:cubicBezTo>
                    <a:pt x="3116081" y="2382079"/>
                    <a:pt x="3127669" y="2382079"/>
                    <a:pt x="3137327" y="2383673"/>
                  </a:cubicBezTo>
                  <a:cubicBezTo>
                    <a:pt x="3143121" y="2383673"/>
                    <a:pt x="3148916" y="2385267"/>
                    <a:pt x="3152779" y="2386861"/>
                  </a:cubicBezTo>
                  <a:cubicBezTo>
                    <a:pt x="3164368" y="2391642"/>
                    <a:pt x="3175956" y="2398017"/>
                    <a:pt x="3189477" y="2401205"/>
                  </a:cubicBezTo>
                  <a:cubicBezTo>
                    <a:pt x="3206860" y="2405986"/>
                    <a:pt x="3224243" y="2409174"/>
                    <a:pt x="3237764" y="2417143"/>
                  </a:cubicBezTo>
                  <a:cubicBezTo>
                    <a:pt x="3239695" y="2417143"/>
                    <a:pt x="3241627" y="2417143"/>
                    <a:pt x="3241627" y="2418737"/>
                  </a:cubicBezTo>
                  <a:cubicBezTo>
                    <a:pt x="3247421" y="2421924"/>
                    <a:pt x="3257079" y="2423518"/>
                    <a:pt x="3260941" y="2428299"/>
                  </a:cubicBezTo>
                  <a:cubicBezTo>
                    <a:pt x="3266736" y="2437862"/>
                    <a:pt x="3282187" y="2436268"/>
                    <a:pt x="3289914" y="2444237"/>
                  </a:cubicBezTo>
                  <a:lnTo>
                    <a:pt x="3291845" y="2444237"/>
                  </a:lnTo>
                  <a:cubicBezTo>
                    <a:pt x="3299571" y="2444237"/>
                    <a:pt x="3307297" y="2445831"/>
                    <a:pt x="3316954" y="2445831"/>
                  </a:cubicBezTo>
                  <a:cubicBezTo>
                    <a:pt x="3320817" y="2444237"/>
                    <a:pt x="3326612" y="2441049"/>
                    <a:pt x="3330474" y="2441049"/>
                  </a:cubicBezTo>
                  <a:cubicBezTo>
                    <a:pt x="3347858" y="2445831"/>
                    <a:pt x="3365241" y="2445831"/>
                    <a:pt x="3376830" y="2433081"/>
                  </a:cubicBezTo>
                  <a:cubicBezTo>
                    <a:pt x="3378761" y="2431487"/>
                    <a:pt x="3382624" y="2431487"/>
                    <a:pt x="3386487" y="2431487"/>
                  </a:cubicBezTo>
                  <a:lnTo>
                    <a:pt x="3401939" y="2431487"/>
                  </a:lnTo>
                  <a:cubicBezTo>
                    <a:pt x="3419323" y="2428299"/>
                    <a:pt x="3434774" y="2425112"/>
                    <a:pt x="3452157" y="2423518"/>
                  </a:cubicBezTo>
                  <a:cubicBezTo>
                    <a:pt x="3459884" y="2421924"/>
                    <a:pt x="3469541" y="2425112"/>
                    <a:pt x="3477267" y="2426705"/>
                  </a:cubicBezTo>
                  <a:cubicBezTo>
                    <a:pt x="3484993" y="2428299"/>
                    <a:pt x="3492719" y="2428299"/>
                    <a:pt x="3500444" y="2428299"/>
                  </a:cubicBezTo>
                  <a:cubicBezTo>
                    <a:pt x="3510102" y="2428299"/>
                    <a:pt x="3517828" y="2425112"/>
                    <a:pt x="3527485" y="2425112"/>
                  </a:cubicBezTo>
                  <a:cubicBezTo>
                    <a:pt x="3535211" y="2423518"/>
                    <a:pt x="3544868" y="2423518"/>
                    <a:pt x="3552594" y="2421924"/>
                  </a:cubicBezTo>
                  <a:cubicBezTo>
                    <a:pt x="3569978" y="2418737"/>
                    <a:pt x="3585429" y="2415549"/>
                    <a:pt x="3602813" y="2413955"/>
                  </a:cubicBezTo>
                  <a:cubicBezTo>
                    <a:pt x="3614402" y="2359766"/>
                    <a:pt x="3612470" y="2296014"/>
                    <a:pt x="3612470" y="2230668"/>
                  </a:cubicBezTo>
                  <a:close/>
                </a:path>
              </a:pathLst>
            </a:custGeom>
            <a:blipFill>
              <a:blip r:embed="rId4"/>
              <a:stretch>
                <a:fillRect l="-57" t="-45653" r="-22" b="-45585"/>
              </a:stretch>
            </a:blipFill>
          </p:spPr>
        </p:sp>
      </p:grpSp>
      <p:grpSp>
        <p:nvGrpSpPr>
          <p:cNvPr id="6" name="Group 6"/>
          <p:cNvGrpSpPr/>
          <p:nvPr/>
        </p:nvGrpSpPr>
        <p:grpSpPr>
          <a:xfrm rot="-800283">
            <a:off x="12584911" y="-1808524"/>
            <a:ext cx="6099958" cy="6479712"/>
            <a:chOff x="0" y="0"/>
            <a:chExt cx="1867920" cy="1984207"/>
          </a:xfrm>
        </p:grpSpPr>
        <p:sp>
          <p:nvSpPr>
            <p:cNvPr id="7" name="Freeform 7"/>
            <p:cNvSpPr/>
            <p:nvPr/>
          </p:nvSpPr>
          <p:spPr>
            <a:xfrm>
              <a:off x="-2540" y="-2540"/>
              <a:ext cx="1870460" cy="1981737"/>
            </a:xfrm>
            <a:custGeom>
              <a:avLst/>
              <a:gdLst/>
              <a:ahLst/>
              <a:cxnLst/>
              <a:rect l="l" t="t" r="r" b="b"/>
              <a:pathLst>
                <a:path w="1870460" h="1981737">
                  <a:moveTo>
                    <a:pt x="1869461" y="1753753"/>
                  </a:moveTo>
                  <a:cubicBezTo>
                    <a:pt x="1868462" y="1258954"/>
                    <a:pt x="1856475" y="590036"/>
                    <a:pt x="1856475" y="96489"/>
                  </a:cubicBezTo>
                  <a:cubicBezTo>
                    <a:pt x="1856475" y="88973"/>
                    <a:pt x="1857474" y="81457"/>
                    <a:pt x="1857474" y="75194"/>
                  </a:cubicBezTo>
                  <a:cubicBezTo>
                    <a:pt x="1856475" y="73941"/>
                    <a:pt x="1855476" y="73941"/>
                    <a:pt x="1854477" y="72689"/>
                  </a:cubicBezTo>
                  <a:cubicBezTo>
                    <a:pt x="1854477" y="72689"/>
                    <a:pt x="1853478" y="73941"/>
                    <a:pt x="1853478" y="75194"/>
                  </a:cubicBezTo>
                  <a:cubicBezTo>
                    <a:pt x="1851481" y="81457"/>
                    <a:pt x="1847485" y="81457"/>
                    <a:pt x="1843489" y="81457"/>
                  </a:cubicBezTo>
                  <a:cubicBezTo>
                    <a:pt x="1838495" y="80205"/>
                    <a:pt x="1833501" y="73941"/>
                    <a:pt x="1827507" y="76447"/>
                  </a:cubicBezTo>
                  <a:cubicBezTo>
                    <a:pt x="1825510" y="77699"/>
                    <a:pt x="1821514" y="75194"/>
                    <a:pt x="1820515" y="72689"/>
                  </a:cubicBezTo>
                  <a:cubicBezTo>
                    <a:pt x="1817519" y="67678"/>
                    <a:pt x="1813523" y="67678"/>
                    <a:pt x="1809527" y="70183"/>
                  </a:cubicBezTo>
                  <a:cubicBezTo>
                    <a:pt x="1807530" y="71436"/>
                    <a:pt x="1805532" y="70183"/>
                    <a:pt x="1803534" y="70183"/>
                  </a:cubicBezTo>
                  <a:cubicBezTo>
                    <a:pt x="1800537" y="70183"/>
                    <a:pt x="1796542" y="68931"/>
                    <a:pt x="1793545" y="67678"/>
                  </a:cubicBezTo>
                  <a:cubicBezTo>
                    <a:pt x="1792546" y="67678"/>
                    <a:pt x="1790549" y="66425"/>
                    <a:pt x="1789550" y="66425"/>
                  </a:cubicBezTo>
                  <a:cubicBezTo>
                    <a:pt x="1786553" y="65173"/>
                    <a:pt x="1783556" y="61415"/>
                    <a:pt x="1780560" y="66425"/>
                  </a:cubicBezTo>
                  <a:cubicBezTo>
                    <a:pt x="1780560" y="66425"/>
                    <a:pt x="1778562" y="66425"/>
                    <a:pt x="1777563" y="65173"/>
                  </a:cubicBezTo>
                  <a:cubicBezTo>
                    <a:pt x="1776564" y="62667"/>
                    <a:pt x="1775565" y="58910"/>
                    <a:pt x="1774566" y="56404"/>
                  </a:cubicBezTo>
                  <a:cubicBezTo>
                    <a:pt x="1772569" y="52646"/>
                    <a:pt x="1772569" y="46383"/>
                    <a:pt x="1769572" y="43878"/>
                  </a:cubicBezTo>
                  <a:cubicBezTo>
                    <a:pt x="1767574" y="42625"/>
                    <a:pt x="1766575" y="41372"/>
                    <a:pt x="1765576" y="38867"/>
                  </a:cubicBezTo>
                  <a:cubicBezTo>
                    <a:pt x="1765576" y="37614"/>
                    <a:pt x="1763579" y="36362"/>
                    <a:pt x="1763579" y="35109"/>
                  </a:cubicBezTo>
                  <a:lnTo>
                    <a:pt x="1760582" y="31351"/>
                  </a:lnTo>
                  <a:cubicBezTo>
                    <a:pt x="1759583" y="28846"/>
                    <a:pt x="1758584" y="25088"/>
                    <a:pt x="1756586" y="23835"/>
                  </a:cubicBezTo>
                  <a:cubicBezTo>
                    <a:pt x="1752591" y="20077"/>
                    <a:pt x="1751592" y="15067"/>
                    <a:pt x="1753590" y="8803"/>
                  </a:cubicBezTo>
                  <a:cubicBezTo>
                    <a:pt x="1750593" y="7551"/>
                    <a:pt x="1748595" y="5045"/>
                    <a:pt x="1745599" y="5045"/>
                  </a:cubicBezTo>
                  <a:cubicBezTo>
                    <a:pt x="1733612" y="6298"/>
                    <a:pt x="1720626" y="8803"/>
                    <a:pt x="1708640" y="10056"/>
                  </a:cubicBezTo>
                  <a:cubicBezTo>
                    <a:pt x="1706642" y="10056"/>
                    <a:pt x="1703645" y="11309"/>
                    <a:pt x="1702646" y="12561"/>
                  </a:cubicBezTo>
                  <a:cubicBezTo>
                    <a:pt x="1694655" y="18825"/>
                    <a:pt x="1686664" y="13814"/>
                    <a:pt x="1678673" y="12561"/>
                  </a:cubicBezTo>
                  <a:cubicBezTo>
                    <a:pt x="1672680" y="12561"/>
                    <a:pt x="1666686" y="8803"/>
                    <a:pt x="1660693" y="7551"/>
                  </a:cubicBezTo>
                  <a:cubicBezTo>
                    <a:pt x="1653701" y="6298"/>
                    <a:pt x="1647708" y="7551"/>
                    <a:pt x="1640716" y="6298"/>
                  </a:cubicBezTo>
                  <a:cubicBezTo>
                    <a:pt x="1639717" y="6298"/>
                    <a:pt x="1638718" y="5045"/>
                    <a:pt x="1637719" y="3793"/>
                  </a:cubicBezTo>
                  <a:cubicBezTo>
                    <a:pt x="1635721" y="0"/>
                    <a:pt x="1631725" y="1270"/>
                    <a:pt x="1629728" y="2540"/>
                  </a:cubicBezTo>
                  <a:cubicBezTo>
                    <a:pt x="1626731" y="5045"/>
                    <a:pt x="1625732" y="8803"/>
                    <a:pt x="1623734" y="12561"/>
                  </a:cubicBezTo>
                  <a:cubicBezTo>
                    <a:pt x="1618740" y="13814"/>
                    <a:pt x="1611748" y="15067"/>
                    <a:pt x="1606753" y="18825"/>
                  </a:cubicBezTo>
                  <a:cubicBezTo>
                    <a:pt x="1602758" y="21330"/>
                    <a:pt x="1600760" y="22582"/>
                    <a:pt x="1597763" y="20077"/>
                  </a:cubicBezTo>
                  <a:lnTo>
                    <a:pt x="1596764" y="21330"/>
                  </a:lnTo>
                  <a:cubicBezTo>
                    <a:pt x="1598762" y="23835"/>
                    <a:pt x="1599761" y="27593"/>
                    <a:pt x="1601759" y="30098"/>
                  </a:cubicBezTo>
                  <a:cubicBezTo>
                    <a:pt x="1598762" y="31351"/>
                    <a:pt x="1594767" y="33856"/>
                    <a:pt x="1592769" y="32604"/>
                  </a:cubicBezTo>
                  <a:cubicBezTo>
                    <a:pt x="1587774" y="31351"/>
                    <a:pt x="1585777" y="33856"/>
                    <a:pt x="1581781" y="36362"/>
                  </a:cubicBezTo>
                  <a:cubicBezTo>
                    <a:pt x="1577786" y="40120"/>
                    <a:pt x="1572791" y="42625"/>
                    <a:pt x="1568795" y="45130"/>
                  </a:cubicBezTo>
                  <a:cubicBezTo>
                    <a:pt x="1567797" y="45130"/>
                    <a:pt x="1566798" y="45130"/>
                    <a:pt x="1565799" y="43878"/>
                  </a:cubicBezTo>
                  <a:cubicBezTo>
                    <a:pt x="1564800" y="43878"/>
                    <a:pt x="1563801" y="42625"/>
                    <a:pt x="1563801" y="42625"/>
                  </a:cubicBezTo>
                  <a:cubicBezTo>
                    <a:pt x="1558807" y="45130"/>
                    <a:pt x="1553812" y="47636"/>
                    <a:pt x="1548818" y="45130"/>
                  </a:cubicBezTo>
                  <a:cubicBezTo>
                    <a:pt x="1547819" y="45130"/>
                    <a:pt x="1547819" y="46383"/>
                    <a:pt x="1546820" y="46383"/>
                  </a:cubicBezTo>
                  <a:cubicBezTo>
                    <a:pt x="1540827" y="48888"/>
                    <a:pt x="1536831" y="57657"/>
                    <a:pt x="1528840" y="57657"/>
                  </a:cubicBezTo>
                  <a:cubicBezTo>
                    <a:pt x="1522847" y="57657"/>
                    <a:pt x="1516853" y="63920"/>
                    <a:pt x="1510860" y="63920"/>
                  </a:cubicBezTo>
                  <a:cubicBezTo>
                    <a:pt x="1503868" y="65173"/>
                    <a:pt x="1497875" y="67678"/>
                    <a:pt x="1491881" y="71436"/>
                  </a:cubicBezTo>
                  <a:cubicBezTo>
                    <a:pt x="1489883" y="72689"/>
                    <a:pt x="1487886" y="72689"/>
                    <a:pt x="1486887" y="72689"/>
                  </a:cubicBezTo>
                  <a:cubicBezTo>
                    <a:pt x="1481892" y="70183"/>
                    <a:pt x="1478896" y="73941"/>
                    <a:pt x="1476898" y="77699"/>
                  </a:cubicBezTo>
                  <a:cubicBezTo>
                    <a:pt x="1471903" y="86468"/>
                    <a:pt x="1463912" y="88973"/>
                    <a:pt x="1456920" y="91479"/>
                  </a:cubicBezTo>
                  <a:cubicBezTo>
                    <a:pt x="1447930" y="93984"/>
                    <a:pt x="1438940" y="95237"/>
                    <a:pt x="1429950" y="96489"/>
                  </a:cubicBezTo>
                  <a:cubicBezTo>
                    <a:pt x="1428951" y="96489"/>
                    <a:pt x="1427952" y="100247"/>
                    <a:pt x="1425955" y="101500"/>
                  </a:cubicBezTo>
                  <a:cubicBezTo>
                    <a:pt x="1424956" y="101500"/>
                    <a:pt x="1423957" y="100247"/>
                    <a:pt x="1423957" y="100247"/>
                  </a:cubicBezTo>
                  <a:cubicBezTo>
                    <a:pt x="1418962" y="107763"/>
                    <a:pt x="1415966" y="119037"/>
                    <a:pt x="1405977" y="117784"/>
                  </a:cubicBezTo>
                  <a:lnTo>
                    <a:pt x="1404978" y="117784"/>
                  </a:lnTo>
                  <a:cubicBezTo>
                    <a:pt x="1396987" y="124048"/>
                    <a:pt x="1388996" y="121542"/>
                    <a:pt x="1382004" y="119037"/>
                  </a:cubicBezTo>
                  <a:cubicBezTo>
                    <a:pt x="1380006" y="119037"/>
                    <a:pt x="1377009" y="116532"/>
                    <a:pt x="1376010" y="114026"/>
                  </a:cubicBezTo>
                  <a:cubicBezTo>
                    <a:pt x="1373014" y="106510"/>
                    <a:pt x="1365023" y="104005"/>
                    <a:pt x="1359029" y="106510"/>
                  </a:cubicBezTo>
                  <a:cubicBezTo>
                    <a:pt x="1354035" y="109016"/>
                    <a:pt x="1349040" y="110268"/>
                    <a:pt x="1344046" y="112774"/>
                  </a:cubicBezTo>
                  <a:cubicBezTo>
                    <a:pt x="1336055" y="115279"/>
                    <a:pt x="1329063" y="116532"/>
                    <a:pt x="1321072" y="111521"/>
                  </a:cubicBezTo>
                  <a:cubicBezTo>
                    <a:pt x="1313080" y="106510"/>
                    <a:pt x="1307087" y="110268"/>
                    <a:pt x="1303092" y="121542"/>
                  </a:cubicBezTo>
                  <a:cubicBezTo>
                    <a:pt x="1300095" y="129058"/>
                    <a:pt x="1292104" y="130311"/>
                    <a:pt x="1287109" y="124048"/>
                  </a:cubicBezTo>
                  <a:cubicBezTo>
                    <a:pt x="1284113" y="120290"/>
                    <a:pt x="1282115" y="121542"/>
                    <a:pt x="1279118" y="124048"/>
                  </a:cubicBezTo>
                  <a:lnTo>
                    <a:pt x="1273125" y="131564"/>
                  </a:lnTo>
                  <a:cubicBezTo>
                    <a:pt x="1272126" y="132816"/>
                    <a:pt x="1270128" y="132816"/>
                    <a:pt x="1269129" y="132816"/>
                  </a:cubicBezTo>
                  <a:lnTo>
                    <a:pt x="1263136" y="132816"/>
                  </a:lnTo>
                  <a:cubicBezTo>
                    <a:pt x="1259140" y="132816"/>
                    <a:pt x="1255145" y="131564"/>
                    <a:pt x="1251149" y="130311"/>
                  </a:cubicBezTo>
                  <a:cubicBezTo>
                    <a:pt x="1246155" y="129058"/>
                    <a:pt x="1242159" y="125300"/>
                    <a:pt x="1237165" y="124048"/>
                  </a:cubicBezTo>
                  <a:cubicBezTo>
                    <a:pt x="1229174" y="122795"/>
                    <a:pt x="1227176" y="114026"/>
                    <a:pt x="1224179" y="107763"/>
                  </a:cubicBezTo>
                  <a:cubicBezTo>
                    <a:pt x="1222182" y="104005"/>
                    <a:pt x="1218186" y="98995"/>
                    <a:pt x="1214190" y="100247"/>
                  </a:cubicBezTo>
                  <a:cubicBezTo>
                    <a:pt x="1210195" y="102752"/>
                    <a:pt x="1206199" y="100247"/>
                    <a:pt x="1203203" y="98995"/>
                  </a:cubicBezTo>
                  <a:cubicBezTo>
                    <a:pt x="1202204" y="98995"/>
                    <a:pt x="1200206" y="97742"/>
                    <a:pt x="1199207" y="97742"/>
                  </a:cubicBezTo>
                  <a:cubicBezTo>
                    <a:pt x="1192215" y="95237"/>
                    <a:pt x="1187220" y="100247"/>
                    <a:pt x="1182226" y="106510"/>
                  </a:cubicBezTo>
                  <a:lnTo>
                    <a:pt x="1178231" y="111521"/>
                  </a:lnTo>
                  <a:cubicBezTo>
                    <a:pt x="1177232" y="112774"/>
                    <a:pt x="1177232" y="115279"/>
                    <a:pt x="1176233" y="116532"/>
                  </a:cubicBezTo>
                  <a:cubicBezTo>
                    <a:pt x="1170239" y="122795"/>
                    <a:pt x="1164246" y="120290"/>
                    <a:pt x="1157254" y="116532"/>
                  </a:cubicBezTo>
                  <a:cubicBezTo>
                    <a:pt x="1151261" y="112774"/>
                    <a:pt x="1144268" y="116532"/>
                    <a:pt x="1142271" y="124048"/>
                  </a:cubicBezTo>
                  <a:cubicBezTo>
                    <a:pt x="1141272" y="129058"/>
                    <a:pt x="1140273" y="132816"/>
                    <a:pt x="1135278" y="135322"/>
                  </a:cubicBezTo>
                  <a:cubicBezTo>
                    <a:pt x="1130284" y="139080"/>
                    <a:pt x="1124291" y="141585"/>
                    <a:pt x="1123292" y="150353"/>
                  </a:cubicBezTo>
                  <a:cubicBezTo>
                    <a:pt x="1123292" y="151606"/>
                    <a:pt x="1122293" y="152859"/>
                    <a:pt x="1121294" y="152859"/>
                  </a:cubicBezTo>
                  <a:cubicBezTo>
                    <a:pt x="1118297" y="154111"/>
                    <a:pt x="1116299" y="155364"/>
                    <a:pt x="1113303" y="156617"/>
                  </a:cubicBezTo>
                  <a:lnTo>
                    <a:pt x="1104313" y="156617"/>
                  </a:lnTo>
                  <a:cubicBezTo>
                    <a:pt x="1098320" y="155364"/>
                    <a:pt x="1092326" y="152859"/>
                    <a:pt x="1086333" y="151606"/>
                  </a:cubicBezTo>
                  <a:cubicBezTo>
                    <a:pt x="1079341" y="150353"/>
                    <a:pt x="1073347" y="155364"/>
                    <a:pt x="1066355" y="156617"/>
                  </a:cubicBezTo>
                  <a:lnTo>
                    <a:pt x="1065356" y="157869"/>
                  </a:lnTo>
                  <a:cubicBezTo>
                    <a:pt x="1063358" y="161627"/>
                    <a:pt x="1060362" y="160375"/>
                    <a:pt x="1058364" y="157869"/>
                  </a:cubicBezTo>
                  <a:cubicBezTo>
                    <a:pt x="1054369" y="152859"/>
                    <a:pt x="1047376" y="151606"/>
                    <a:pt x="1042382" y="154111"/>
                  </a:cubicBezTo>
                  <a:cubicBezTo>
                    <a:pt x="1036389" y="157869"/>
                    <a:pt x="1030395" y="160375"/>
                    <a:pt x="1024402" y="162880"/>
                  </a:cubicBezTo>
                  <a:cubicBezTo>
                    <a:pt x="1022404" y="162880"/>
                    <a:pt x="1020406" y="161627"/>
                    <a:pt x="1019407" y="161627"/>
                  </a:cubicBezTo>
                  <a:cubicBezTo>
                    <a:pt x="1017410" y="161627"/>
                    <a:pt x="1014413" y="160375"/>
                    <a:pt x="1013414" y="161627"/>
                  </a:cubicBezTo>
                  <a:cubicBezTo>
                    <a:pt x="1005423" y="169143"/>
                    <a:pt x="997432" y="166638"/>
                    <a:pt x="990440" y="161627"/>
                  </a:cubicBezTo>
                  <a:cubicBezTo>
                    <a:pt x="986444" y="159122"/>
                    <a:pt x="980451" y="156617"/>
                    <a:pt x="978453" y="149101"/>
                  </a:cubicBezTo>
                  <a:cubicBezTo>
                    <a:pt x="977454" y="144090"/>
                    <a:pt x="973459" y="139080"/>
                    <a:pt x="970462" y="135322"/>
                  </a:cubicBezTo>
                  <a:cubicBezTo>
                    <a:pt x="965467" y="129058"/>
                    <a:pt x="960473" y="120290"/>
                    <a:pt x="951483" y="120290"/>
                  </a:cubicBezTo>
                  <a:cubicBezTo>
                    <a:pt x="949485" y="120290"/>
                    <a:pt x="947487" y="115279"/>
                    <a:pt x="946489" y="116532"/>
                  </a:cubicBezTo>
                  <a:cubicBezTo>
                    <a:pt x="942493" y="117784"/>
                    <a:pt x="942493" y="115279"/>
                    <a:pt x="940495" y="112774"/>
                  </a:cubicBezTo>
                  <a:cubicBezTo>
                    <a:pt x="938498" y="110268"/>
                    <a:pt x="935501" y="107763"/>
                    <a:pt x="933503" y="104005"/>
                  </a:cubicBezTo>
                  <a:cubicBezTo>
                    <a:pt x="930506" y="98995"/>
                    <a:pt x="927510" y="92731"/>
                    <a:pt x="924513" y="87721"/>
                  </a:cubicBezTo>
                  <a:cubicBezTo>
                    <a:pt x="921516" y="82710"/>
                    <a:pt x="919519" y="76447"/>
                    <a:pt x="916522" y="71436"/>
                  </a:cubicBezTo>
                  <a:cubicBezTo>
                    <a:pt x="915523" y="70183"/>
                    <a:pt x="912526" y="68931"/>
                    <a:pt x="911528" y="70183"/>
                  </a:cubicBezTo>
                  <a:lnTo>
                    <a:pt x="899541" y="77699"/>
                  </a:lnTo>
                  <a:cubicBezTo>
                    <a:pt x="897543" y="78952"/>
                    <a:pt x="896544" y="81457"/>
                    <a:pt x="895545" y="83963"/>
                  </a:cubicBezTo>
                  <a:lnTo>
                    <a:pt x="894547" y="82710"/>
                  </a:lnTo>
                  <a:cubicBezTo>
                    <a:pt x="895545" y="78952"/>
                    <a:pt x="896544" y="75194"/>
                    <a:pt x="897543" y="73941"/>
                  </a:cubicBezTo>
                  <a:lnTo>
                    <a:pt x="885556" y="70183"/>
                  </a:lnTo>
                  <a:cubicBezTo>
                    <a:pt x="882560" y="68931"/>
                    <a:pt x="877565" y="68931"/>
                    <a:pt x="875568" y="68931"/>
                  </a:cubicBezTo>
                  <a:lnTo>
                    <a:pt x="859585" y="68931"/>
                  </a:lnTo>
                  <a:cubicBezTo>
                    <a:pt x="853592" y="68931"/>
                    <a:pt x="848598" y="67678"/>
                    <a:pt x="842604" y="68931"/>
                  </a:cubicBezTo>
                  <a:cubicBezTo>
                    <a:pt x="838609" y="70183"/>
                    <a:pt x="835612" y="67678"/>
                    <a:pt x="832615" y="65173"/>
                  </a:cubicBezTo>
                  <a:cubicBezTo>
                    <a:pt x="824624" y="57657"/>
                    <a:pt x="816633" y="48888"/>
                    <a:pt x="805645" y="52646"/>
                  </a:cubicBezTo>
                  <a:cubicBezTo>
                    <a:pt x="804647" y="52646"/>
                    <a:pt x="802649" y="51394"/>
                    <a:pt x="801650" y="50141"/>
                  </a:cubicBezTo>
                  <a:cubicBezTo>
                    <a:pt x="798653" y="48888"/>
                    <a:pt x="796655" y="46383"/>
                    <a:pt x="792660" y="43878"/>
                  </a:cubicBezTo>
                  <a:cubicBezTo>
                    <a:pt x="792660" y="47636"/>
                    <a:pt x="792660" y="48888"/>
                    <a:pt x="793659" y="51394"/>
                  </a:cubicBezTo>
                  <a:cubicBezTo>
                    <a:pt x="791661" y="53899"/>
                    <a:pt x="790662" y="52646"/>
                    <a:pt x="789663" y="51394"/>
                  </a:cubicBezTo>
                  <a:cubicBezTo>
                    <a:pt x="788664" y="52646"/>
                    <a:pt x="787665" y="55152"/>
                    <a:pt x="786667" y="55152"/>
                  </a:cubicBezTo>
                  <a:cubicBezTo>
                    <a:pt x="781672" y="57657"/>
                    <a:pt x="776678" y="58910"/>
                    <a:pt x="771683" y="61415"/>
                  </a:cubicBezTo>
                  <a:cubicBezTo>
                    <a:pt x="769686" y="62668"/>
                    <a:pt x="767688" y="63920"/>
                    <a:pt x="766689" y="65173"/>
                  </a:cubicBezTo>
                  <a:cubicBezTo>
                    <a:pt x="762693" y="68931"/>
                    <a:pt x="759697" y="75194"/>
                    <a:pt x="752704" y="73941"/>
                  </a:cubicBezTo>
                  <a:cubicBezTo>
                    <a:pt x="751706" y="73941"/>
                    <a:pt x="749708" y="76447"/>
                    <a:pt x="747710" y="76447"/>
                  </a:cubicBezTo>
                  <a:cubicBezTo>
                    <a:pt x="745712" y="77699"/>
                    <a:pt x="742716" y="77699"/>
                    <a:pt x="740718" y="78952"/>
                  </a:cubicBezTo>
                  <a:lnTo>
                    <a:pt x="738720" y="78952"/>
                  </a:lnTo>
                  <a:cubicBezTo>
                    <a:pt x="732727" y="81457"/>
                    <a:pt x="727732" y="83963"/>
                    <a:pt x="721739" y="85215"/>
                  </a:cubicBezTo>
                  <a:lnTo>
                    <a:pt x="717743" y="85215"/>
                  </a:lnTo>
                  <a:cubicBezTo>
                    <a:pt x="712749" y="85215"/>
                    <a:pt x="708753" y="83963"/>
                    <a:pt x="703759" y="83963"/>
                  </a:cubicBezTo>
                  <a:cubicBezTo>
                    <a:pt x="698765" y="83963"/>
                    <a:pt x="693770" y="86468"/>
                    <a:pt x="688776" y="86468"/>
                  </a:cubicBezTo>
                  <a:cubicBezTo>
                    <a:pt x="682782" y="86468"/>
                    <a:pt x="675790" y="86468"/>
                    <a:pt x="670796" y="81457"/>
                  </a:cubicBezTo>
                  <a:cubicBezTo>
                    <a:pt x="669797" y="80205"/>
                    <a:pt x="666800" y="80205"/>
                    <a:pt x="664802" y="81457"/>
                  </a:cubicBezTo>
                  <a:cubicBezTo>
                    <a:pt x="657810" y="82710"/>
                    <a:pt x="650818" y="83963"/>
                    <a:pt x="644825" y="86468"/>
                  </a:cubicBezTo>
                  <a:cubicBezTo>
                    <a:pt x="638831" y="88973"/>
                    <a:pt x="635835" y="86468"/>
                    <a:pt x="633837" y="80205"/>
                  </a:cubicBezTo>
                  <a:cubicBezTo>
                    <a:pt x="632838" y="77699"/>
                    <a:pt x="630840" y="75194"/>
                    <a:pt x="628842" y="72689"/>
                  </a:cubicBezTo>
                  <a:cubicBezTo>
                    <a:pt x="625846" y="70183"/>
                    <a:pt x="622849" y="66425"/>
                    <a:pt x="619852" y="66425"/>
                  </a:cubicBezTo>
                  <a:cubicBezTo>
                    <a:pt x="612860" y="66425"/>
                    <a:pt x="608865" y="61415"/>
                    <a:pt x="603870" y="57657"/>
                  </a:cubicBezTo>
                  <a:cubicBezTo>
                    <a:pt x="595879" y="51394"/>
                    <a:pt x="588887" y="43878"/>
                    <a:pt x="578898" y="45130"/>
                  </a:cubicBezTo>
                  <a:lnTo>
                    <a:pt x="578898" y="38867"/>
                  </a:lnTo>
                  <a:cubicBezTo>
                    <a:pt x="580896" y="38867"/>
                    <a:pt x="582894" y="38867"/>
                    <a:pt x="584891" y="37614"/>
                  </a:cubicBezTo>
                  <a:cubicBezTo>
                    <a:pt x="581895" y="35109"/>
                    <a:pt x="581895" y="31351"/>
                    <a:pt x="579897" y="28846"/>
                  </a:cubicBezTo>
                  <a:cubicBezTo>
                    <a:pt x="575901" y="25088"/>
                    <a:pt x="571906" y="23835"/>
                    <a:pt x="567910" y="21330"/>
                  </a:cubicBezTo>
                  <a:cubicBezTo>
                    <a:pt x="564914" y="20077"/>
                    <a:pt x="560918" y="20077"/>
                    <a:pt x="562916" y="26340"/>
                  </a:cubicBezTo>
                  <a:cubicBezTo>
                    <a:pt x="557921" y="27593"/>
                    <a:pt x="553926" y="27593"/>
                    <a:pt x="551928" y="30098"/>
                  </a:cubicBezTo>
                  <a:cubicBezTo>
                    <a:pt x="547933" y="33856"/>
                    <a:pt x="543937" y="31351"/>
                    <a:pt x="540940" y="28846"/>
                  </a:cubicBezTo>
                  <a:cubicBezTo>
                    <a:pt x="538943" y="27593"/>
                    <a:pt x="536945" y="26340"/>
                    <a:pt x="534947" y="27593"/>
                  </a:cubicBezTo>
                  <a:cubicBezTo>
                    <a:pt x="522960" y="35109"/>
                    <a:pt x="510974" y="31351"/>
                    <a:pt x="498987" y="31351"/>
                  </a:cubicBezTo>
                  <a:cubicBezTo>
                    <a:pt x="496989" y="31351"/>
                    <a:pt x="494991" y="30098"/>
                    <a:pt x="491995" y="30098"/>
                  </a:cubicBezTo>
                  <a:cubicBezTo>
                    <a:pt x="487999" y="28846"/>
                    <a:pt x="485003" y="26340"/>
                    <a:pt x="481007" y="25088"/>
                  </a:cubicBezTo>
                  <a:cubicBezTo>
                    <a:pt x="477011" y="23835"/>
                    <a:pt x="472017" y="22582"/>
                    <a:pt x="468022" y="21330"/>
                  </a:cubicBezTo>
                  <a:lnTo>
                    <a:pt x="465025" y="21330"/>
                  </a:lnTo>
                  <a:cubicBezTo>
                    <a:pt x="458033" y="21330"/>
                    <a:pt x="451040" y="22582"/>
                    <a:pt x="445047" y="22582"/>
                  </a:cubicBezTo>
                  <a:cubicBezTo>
                    <a:pt x="440053" y="22582"/>
                    <a:pt x="435058" y="20077"/>
                    <a:pt x="429065" y="18825"/>
                  </a:cubicBezTo>
                  <a:cubicBezTo>
                    <a:pt x="428066" y="8803"/>
                    <a:pt x="420075" y="11309"/>
                    <a:pt x="415080" y="6298"/>
                  </a:cubicBezTo>
                  <a:cubicBezTo>
                    <a:pt x="414082" y="5045"/>
                    <a:pt x="412084" y="6298"/>
                    <a:pt x="411085" y="6298"/>
                  </a:cubicBezTo>
                  <a:cubicBezTo>
                    <a:pt x="405092" y="5045"/>
                    <a:pt x="401096" y="8803"/>
                    <a:pt x="399098" y="15067"/>
                  </a:cubicBezTo>
                  <a:cubicBezTo>
                    <a:pt x="396102" y="21330"/>
                    <a:pt x="388111" y="23835"/>
                    <a:pt x="391107" y="33856"/>
                  </a:cubicBezTo>
                  <a:cubicBezTo>
                    <a:pt x="392106" y="35109"/>
                    <a:pt x="394104" y="36362"/>
                    <a:pt x="395103" y="38867"/>
                  </a:cubicBezTo>
                  <a:cubicBezTo>
                    <a:pt x="395103" y="42625"/>
                    <a:pt x="394104" y="45130"/>
                    <a:pt x="391107" y="43878"/>
                  </a:cubicBezTo>
                  <a:cubicBezTo>
                    <a:pt x="390108" y="43878"/>
                    <a:pt x="389109" y="46383"/>
                    <a:pt x="388111" y="47636"/>
                  </a:cubicBezTo>
                  <a:cubicBezTo>
                    <a:pt x="387112" y="48888"/>
                    <a:pt x="387112" y="51394"/>
                    <a:pt x="386113" y="51394"/>
                  </a:cubicBezTo>
                  <a:cubicBezTo>
                    <a:pt x="380119" y="53899"/>
                    <a:pt x="376124" y="60162"/>
                    <a:pt x="369132" y="58910"/>
                  </a:cubicBezTo>
                  <a:lnTo>
                    <a:pt x="367134" y="58910"/>
                  </a:lnTo>
                  <a:cubicBezTo>
                    <a:pt x="361141" y="65173"/>
                    <a:pt x="355147" y="63920"/>
                    <a:pt x="348155" y="62668"/>
                  </a:cubicBezTo>
                  <a:cubicBezTo>
                    <a:pt x="345158" y="61415"/>
                    <a:pt x="341163" y="62668"/>
                    <a:pt x="337167" y="62668"/>
                  </a:cubicBezTo>
                  <a:cubicBezTo>
                    <a:pt x="334171" y="62668"/>
                    <a:pt x="331174" y="62668"/>
                    <a:pt x="328177" y="60162"/>
                  </a:cubicBezTo>
                  <a:cubicBezTo>
                    <a:pt x="324182" y="57657"/>
                    <a:pt x="320186" y="53899"/>
                    <a:pt x="316191" y="51394"/>
                  </a:cubicBezTo>
                  <a:cubicBezTo>
                    <a:pt x="312195" y="48888"/>
                    <a:pt x="307201" y="48888"/>
                    <a:pt x="307201" y="40120"/>
                  </a:cubicBezTo>
                  <a:cubicBezTo>
                    <a:pt x="307201" y="38867"/>
                    <a:pt x="305203" y="37614"/>
                    <a:pt x="305203" y="36362"/>
                  </a:cubicBezTo>
                  <a:cubicBezTo>
                    <a:pt x="298211" y="43878"/>
                    <a:pt x="292217" y="50141"/>
                    <a:pt x="286224" y="56404"/>
                  </a:cubicBezTo>
                  <a:cubicBezTo>
                    <a:pt x="283227" y="60162"/>
                    <a:pt x="279232" y="65173"/>
                    <a:pt x="281230" y="71436"/>
                  </a:cubicBezTo>
                  <a:cubicBezTo>
                    <a:pt x="281230" y="72689"/>
                    <a:pt x="280231" y="73941"/>
                    <a:pt x="280231" y="75194"/>
                  </a:cubicBezTo>
                  <a:cubicBezTo>
                    <a:pt x="279232" y="77699"/>
                    <a:pt x="278233" y="80205"/>
                    <a:pt x="276235" y="81457"/>
                  </a:cubicBezTo>
                  <a:cubicBezTo>
                    <a:pt x="274237" y="85215"/>
                    <a:pt x="272240" y="88973"/>
                    <a:pt x="270242" y="93984"/>
                  </a:cubicBezTo>
                  <a:lnTo>
                    <a:pt x="264248" y="101500"/>
                  </a:lnTo>
                  <a:cubicBezTo>
                    <a:pt x="262251" y="105258"/>
                    <a:pt x="260253" y="109016"/>
                    <a:pt x="257256" y="111521"/>
                  </a:cubicBezTo>
                  <a:cubicBezTo>
                    <a:pt x="250264" y="119037"/>
                    <a:pt x="243272" y="126553"/>
                    <a:pt x="235281" y="134069"/>
                  </a:cubicBezTo>
                  <a:cubicBezTo>
                    <a:pt x="231285" y="139080"/>
                    <a:pt x="226291" y="142837"/>
                    <a:pt x="222295" y="147848"/>
                  </a:cubicBezTo>
                  <a:cubicBezTo>
                    <a:pt x="215303" y="155364"/>
                    <a:pt x="207312" y="161627"/>
                    <a:pt x="203316" y="172901"/>
                  </a:cubicBezTo>
                  <a:cubicBezTo>
                    <a:pt x="203316" y="174154"/>
                    <a:pt x="201319" y="175407"/>
                    <a:pt x="200320" y="176659"/>
                  </a:cubicBezTo>
                  <a:cubicBezTo>
                    <a:pt x="195325" y="181670"/>
                    <a:pt x="187334" y="181670"/>
                    <a:pt x="187334" y="191691"/>
                  </a:cubicBezTo>
                  <a:cubicBezTo>
                    <a:pt x="179343" y="191691"/>
                    <a:pt x="175347" y="199207"/>
                    <a:pt x="171352" y="205470"/>
                  </a:cubicBezTo>
                  <a:cubicBezTo>
                    <a:pt x="168355" y="210481"/>
                    <a:pt x="165359" y="216744"/>
                    <a:pt x="161363" y="220502"/>
                  </a:cubicBezTo>
                  <a:cubicBezTo>
                    <a:pt x="157367" y="223008"/>
                    <a:pt x="152373" y="221755"/>
                    <a:pt x="147379" y="221755"/>
                  </a:cubicBezTo>
                  <a:cubicBezTo>
                    <a:pt x="145381" y="221755"/>
                    <a:pt x="143383" y="221755"/>
                    <a:pt x="143383" y="223008"/>
                  </a:cubicBezTo>
                  <a:cubicBezTo>
                    <a:pt x="139388" y="228018"/>
                    <a:pt x="134393" y="231776"/>
                    <a:pt x="131396" y="238039"/>
                  </a:cubicBezTo>
                  <a:cubicBezTo>
                    <a:pt x="128400" y="244303"/>
                    <a:pt x="125403" y="248061"/>
                    <a:pt x="120409" y="249313"/>
                  </a:cubicBezTo>
                  <a:cubicBezTo>
                    <a:pt x="115414" y="250566"/>
                    <a:pt x="110420" y="256829"/>
                    <a:pt x="103428" y="253071"/>
                  </a:cubicBezTo>
                  <a:cubicBezTo>
                    <a:pt x="97434" y="250566"/>
                    <a:pt x="90442" y="253071"/>
                    <a:pt x="86446" y="248061"/>
                  </a:cubicBezTo>
                  <a:cubicBezTo>
                    <a:pt x="78455" y="249313"/>
                    <a:pt x="72462" y="251819"/>
                    <a:pt x="65470" y="253071"/>
                  </a:cubicBezTo>
                  <a:cubicBezTo>
                    <a:pt x="57479" y="255577"/>
                    <a:pt x="48489" y="254324"/>
                    <a:pt x="41497" y="261840"/>
                  </a:cubicBezTo>
                  <a:cubicBezTo>
                    <a:pt x="35503" y="268103"/>
                    <a:pt x="30509" y="274366"/>
                    <a:pt x="21519" y="273114"/>
                  </a:cubicBezTo>
                  <a:cubicBezTo>
                    <a:pt x="22518" y="280630"/>
                    <a:pt x="23517" y="286893"/>
                    <a:pt x="24515" y="294409"/>
                  </a:cubicBezTo>
                  <a:cubicBezTo>
                    <a:pt x="26513" y="314451"/>
                    <a:pt x="28511" y="334494"/>
                    <a:pt x="29510" y="354536"/>
                  </a:cubicBezTo>
                  <a:cubicBezTo>
                    <a:pt x="32507" y="379590"/>
                    <a:pt x="33505" y="403390"/>
                    <a:pt x="31508" y="427190"/>
                  </a:cubicBezTo>
                  <a:cubicBezTo>
                    <a:pt x="29510" y="461012"/>
                    <a:pt x="20520" y="1618466"/>
                    <a:pt x="11530" y="1649783"/>
                  </a:cubicBezTo>
                  <a:lnTo>
                    <a:pt x="2540" y="1676089"/>
                  </a:lnTo>
                  <a:cubicBezTo>
                    <a:pt x="0" y="1682352"/>
                    <a:pt x="3539" y="1686110"/>
                    <a:pt x="8533" y="1687363"/>
                  </a:cubicBezTo>
                  <a:cubicBezTo>
                    <a:pt x="14527" y="1688615"/>
                    <a:pt x="16524" y="1693626"/>
                    <a:pt x="18522" y="1699889"/>
                  </a:cubicBezTo>
                  <a:cubicBezTo>
                    <a:pt x="20520" y="1709910"/>
                    <a:pt x="17523" y="1719932"/>
                    <a:pt x="21519" y="1729953"/>
                  </a:cubicBezTo>
                  <a:cubicBezTo>
                    <a:pt x="23517" y="1734964"/>
                    <a:pt x="21519" y="1743732"/>
                    <a:pt x="20520" y="1751248"/>
                  </a:cubicBezTo>
                  <a:cubicBezTo>
                    <a:pt x="19521" y="1761269"/>
                    <a:pt x="21519" y="1771291"/>
                    <a:pt x="24515" y="1780059"/>
                  </a:cubicBezTo>
                  <a:cubicBezTo>
                    <a:pt x="31508" y="1795091"/>
                    <a:pt x="32507" y="1812628"/>
                    <a:pt x="32507" y="1828913"/>
                  </a:cubicBezTo>
                  <a:cubicBezTo>
                    <a:pt x="32507" y="1832671"/>
                    <a:pt x="33505" y="1836429"/>
                    <a:pt x="34504" y="1838934"/>
                  </a:cubicBezTo>
                  <a:cubicBezTo>
                    <a:pt x="36502" y="1841439"/>
                    <a:pt x="40498" y="1843945"/>
                    <a:pt x="44493" y="1845197"/>
                  </a:cubicBezTo>
                  <a:lnTo>
                    <a:pt x="68467" y="1860229"/>
                  </a:lnTo>
                  <a:cubicBezTo>
                    <a:pt x="79454" y="1867745"/>
                    <a:pt x="88444" y="1866493"/>
                    <a:pt x="98433" y="1857724"/>
                  </a:cubicBezTo>
                  <a:cubicBezTo>
                    <a:pt x="99432" y="1856471"/>
                    <a:pt x="102429" y="1855218"/>
                    <a:pt x="103428" y="1855218"/>
                  </a:cubicBezTo>
                  <a:cubicBezTo>
                    <a:pt x="110420" y="1856471"/>
                    <a:pt x="117412" y="1856471"/>
                    <a:pt x="123405" y="1863987"/>
                  </a:cubicBezTo>
                  <a:cubicBezTo>
                    <a:pt x="130398" y="1871503"/>
                    <a:pt x="140386" y="1876514"/>
                    <a:pt x="148378" y="1882777"/>
                  </a:cubicBezTo>
                  <a:cubicBezTo>
                    <a:pt x="153372" y="1886535"/>
                    <a:pt x="159365" y="1891546"/>
                    <a:pt x="162362" y="1896556"/>
                  </a:cubicBezTo>
                  <a:cubicBezTo>
                    <a:pt x="164360" y="1899061"/>
                    <a:pt x="166357" y="1901567"/>
                    <a:pt x="168355" y="1902819"/>
                  </a:cubicBezTo>
                  <a:cubicBezTo>
                    <a:pt x="179343" y="1907830"/>
                    <a:pt x="185336" y="1920357"/>
                    <a:pt x="192329" y="1930378"/>
                  </a:cubicBezTo>
                  <a:cubicBezTo>
                    <a:pt x="198322" y="1939147"/>
                    <a:pt x="206313" y="1944157"/>
                    <a:pt x="215303" y="1945410"/>
                  </a:cubicBezTo>
                  <a:cubicBezTo>
                    <a:pt x="225292" y="1947915"/>
                    <a:pt x="235281" y="1949168"/>
                    <a:pt x="245270" y="1951673"/>
                  </a:cubicBezTo>
                  <a:cubicBezTo>
                    <a:pt x="249265" y="1952926"/>
                    <a:pt x="254260" y="1954178"/>
                    <a:pt x="258255" y="1956684"/>
                  </a:cubicBezTo>
                  <a:cubicBezTo>
                    <a:pt x="263250" y="1959189"/>
                    <a:pt x="268244" y="1959189"/>
                    <a:pt x="272240" y="1962947"/>
                  </a:cubicBezTo>
                  <a:cubicBezTo>
                    <a:pt x="278233" y="1969210"/>
                    <a:pt x="284226" y="1972968"/>
                    <a:pt x="292217" y="1970463"/>
                  </a:cubicBezTo>
                  <a:cubicBezTo>
                    <a:pt x="295214" y="1969210"/>
                    <a:pt x="299210" y="1971716"/>
                    <a:pt x="302206" y="1972968"/>
                  </a:cubicBezTo>
                  <a:cubicBezTo>
                    <a:pt x="303205" y="1972968"/>
                    <a:pt x="304204" y="1974221"/>
                    <a:pt x="305203" y="1974221"/>
                  </a:cubicBezTo>
                  <a:cubicBezTo>
                    <a:pt x="316191" y="1975473"/>
                    <a:pt x="326179" y="1972968"/>
                    <a:pt x="336168" y="1970463"/>
                  </a:cubicBezTo>
                  <a:cubicBezTo>
                    <a:pt x="340164" y="1969210"/>
                    <a:pt x="344159" y="1967957"/>
                    <a:pt x="348155" y="1965452"/>
                  </a:cubicBezTo>
                  <a:cubicBezTo>
                    <a:pt x="359143" y="1959189"/>
                    <a:pt x="370131" y="1952926"/>
                    <a:pt x="380119" y="1945410"/>
                  </a:cubicBezTo>
                  <a:cubicBezTo>
                    <a:pt x="387112" y="1940399"/>
                    <a:pt x="394104" y="1935388"/>
                    <a:pt x="402095" y="1940399"/>
                  </a:cubicBezTo>
                  <a:lnTo>
                    <a:pt x="406090" y="1940399"/>
                  </a:lnTo>
                  <a:cubicBezTo>
                    <a:pt x="413083" y="1940399"/>
                    <a:pt x="420075" y="1939147"/>
                    <a:pt x="426068" y="1937894"/>
                  </a:cubicBezTo>
                  <a:cubicBezTo>
                    <a:pt x="427067" y="1937894"/>
                    <a:pt x="429065" y="1937894"/>
                    <a:pt x="429065" y="1936641"/>
                  </a:cubicBezTo>
                  <a:cubicBezTo>
                    <a:pt x="432062" y="1931631"/>
                    <a:pt x="437056" y="1931631"/>
                    <a:pt x="442050" y="1930378"/>
                  </a:cubicBezTo>
                  <a:cubicBezTo>
                    <a:pt x="450042" y="1929125"/>
                    <a:pt x="458033" y="1929125"/>
                    <a:pt x="464026" y="1922862"/>
                  </a:cubicBezTo>
                  <a:cubicBezTo>
                    <a:pt x="470019" y="1917851"/>
                    <a:pt x="476013" y="1916599"/>
                    <a:pt x="483005" y="1915346"/>
                  </a:cubicBezTo>
                  <a:cubicBezTo>
                    <a:pt x="484004" y="1915346"/>
                    <a:pt x="486001" y="1914093"/>
                    <a:pt x="487000" y="1914093"/>
                  </a:cubicBezTo>
                  <a:cubicBezTo>
                    <a:pt x="491995" y="1912841"/>
                    <a:pt x="496989" y="1909083"/>
                    <a:pt x="500985" y="1910335"/>
                  </a:cubicBezTo>
                  <a:cubicBezTo>
                    <a:pt x="509975" y="1912841"/>
                    <a:pt x="513970" y="1909083"/>
                    <a:pt x="519964" y="1899061"/>
                  </a:cubicBezTo>
                  <a:cubicBezTo>
                    <a:pt x="520963" y="1896556"/>
                    <a:pt x="523959" y="1895304"/>
                    <a:pt x="525957" y="1894051"/>
                  </a:cubicBezTo>
                  <a:cubicBezTo>
                    <a:pt x="530951" y="1892798"/>
                    <a:pt x="535946" y="1894051"/>
                    <a:pt x="540940" y="1892798"/>
                  </a:cubicBezTo>
                  <a:cubicBezTo>
                    <a:pt x="543937" y="1892798"/>
                    <a:pt x="546934" y="1889040"/>
                    <a:pt x="548931" y="1889040"/>
                  </a:cubicBezTo>
                  <a:cubicBezTo>
                    <a:pt x="556922" y="1890293"/>
                    <a:pt x="565912" y="1886535"/>
                    <a:pt x="572905" y="1892798"/>
                  </a:cubicBezTo>
                  <a:cubicBezTo>
                    <a:pt x="573904" y="1894051"/>
                    <a:pt x="575901" y="1894051"/>
                    <a:pt x="577899" y="1894051"/>
                  </a:cubicBezTo>
                  <a:cubicBezTo>
                    <a:pt x="590885" y="1895304"/>
                    <a:pt x="601872" y="1900314"/>
                    <a:pt x="610862" y="1910335"/>
                  </a:cubicBezTo>
                  <a:cubicBezTo>
                    <a:pt x="613859" y="1914093"/>
                    <a:pt x="617855" y="1916599"/>
                    <a:pt x="620851" y="1919104"/>
                  </a:cubicBezTo>
                  <a:cubicBezTo>
                    <a:pt x="623848" y="1921609"/>
                    <a:pt x="627843" y="1921609"/>
                    <a:pt x="630840" y="1922862"/>
                  </a:cubicBezTo>
                  <a:cubicBezTo>
                    <a:pt x="633837" y="1924115"/>
                    <a:pt x="635835" y="1925367"/>
                    <a:pt x="638831" y="1925367"/>
                  </a:cubicBezTo>
                  <a:cubicBezTo>
                    <a:pt x="643826" y="1925367"/>
                    <a:pt x="647821" y="1927872"/>
                    <a:pt x="650818" y="1932883"/>
                  </a:cubicBezTo>
                  <a:cubicBezTo>
                    <a:pt x="651817" y="1934136"/>
                    <a:pt x="652816" y="1935388"/>
                    <a:pt x="653815" y="1937894"/>
                  </a:cubicBezTo>
                  <a:cubicBezTo>
                    <a:pt x="652816" y="1941652"/>
                    <a:pt x="658809" y="1951673"/>
                    <a:pt x="662805" y="1951673"/>
                  </a:cubicBezTo>
                  <a:cubicBezTo>
                    <a:pt x="669797" y="1951673"/>
                    <a:pt x="676789" y="1954178"/>
                    <a:pt x="682782" y="1960442"/>
                  </a:cubicBezTo>
                  <a:cubicBezTo>
                    <a:pt x="683781" y="1961694"/>
                    <a:pt x="685779" y="1961694"/>
                    <a:pt x="687777" y="1960442"/>
                  </a:cubicBezTo>
                  <a:cubicBezTo>
                    <a:pt x="690773" y="1959189"/>
                    <a:pt x="692771" y="1959189"/>
                    <a:pt x="694769" y="1962947"/>
                  </a:cubicBezTo>
                  <a:cubicBezTo>
                    <a:pt x="695768" y="1964200"/>
                    <a:pt x="699763" y="1964200"/>
                    <a:pt x="701761" y="1964200"/>
                  </a:cubicBezTo>
                  <a:cubicBezTo>
                    <a:pt x="706756" y="1964200"/>
                    <a:pt x="712749" y="1962947"/>
                    <a:pt x="717743" y="1964200"/>
                  </a:cubicBezTo>
                  <a:cubicBezTo>
                    <a:pt x="726733" y="1965452"/>
                    <a:pt x="734724" y="1966705"/>
                    <a:pt x="743714" y="1969210"/>
                  </a:cubicBezTo>
                  <a:cubicBezTo>
                    <a:pt x="745712" y="1969210"/>
                    <a:pt x="747710" y="1970463"/>
                    <a:pt x="748709" y="1971716"/>
                  </a:cubicBezTo>
                  <a:cubicBezTo>
                    <a:pt x="750707" y="1977979"/>
                    <a:pt x="755701" y="1977979"/>
                    <a:pt x="758698" y="1979232"/>
                  </a:cubicBezTo>
                  <a:cubicBezTo>
                    <a:pt x="761694" y="1980484"/>
                    <a:pt x="765690" y="1981737"/>
                    <a:pt x="767688" y="1981737"/>
                  </a:cubicBezTo>
                  <a:cubicBezTo>
                    <a:pt x="768687" y="1980484"/>
                    <a:pt x="770684" y="1979232"/>
                    <a:pt x="772682" y="1976726"/>
                  </a:cubicBezTo>
                  <a:cubicBezTo>
                    <a:pt x="768687" y="1976726"/>
                    <a:pt x="766689" y="1977979"/>
                    <a:pt x="764691" y="1977979"/>
                  </a:cubicBezTo>
                  <a:cubicBezTo>
                    <a:pt x="768687" y="1971716"/>
                    <a:pt x="772682" y="1970463"/>
                    <a:pt x="777677" y="1974221"/>
                  </a:cubicBezTo>
                  <a:cubicBezTo>
                    <a:pt x="783670" y="1980484"/>
                    <a:pt x="788664" y="1980484"/>
                    <a:pt x="795657" y="1974221"/>
                  </a:cubicBezTo>
                  <a:lnTo>
                    <a:pt x="801650" y="1970463"/>
                  </a:lnTo>
                  <a:lnTo>
                    <a:pt x="801650" y="1964200"/>
                  </a:lnTo>
                  <a:cubicBezTo>
                    <a:pt x="804647" y="1965452"/>
                    <a:pt x="807643" y="1967957"/>
                    <a:pt x="809641" y="1967957"/>
                  </a:cubicBezTo>
                  <a:cubicBezTo>
                    <a:pt x="815634" y="1964200"/>
                    <a:pt x="821628" y="1960442"/>
                    <a:pt x="826622" y="1955431"/>
                  </a:cubicBezTo>
                  <a:cubicBezTo>
                    <a:pt x="832615" y="1950420"/>
                    <a:pt x="837610" y="1944157"/>
                    <a:pt x="842604" y="1939147"/>
                  </a:cubicBezTo>
                  <a:cubicBezTo>
                    <a:pt x="843603" y="1939147"/>
                    <a:pt x="843603" y="1937894"/>
                    <a:pt x="844602" y="1937894"/>
                  </a:cubicBezTo>
                  <a:cubicBezTo>
                    <a:pt x="851594" y="1935388"/>
                    <a:pt x="857588" y="1934136"/>
                    <a:pt x="864580" y="1931631"/>
                  </a:cubicBezTo>
                  <a:cubicBezTo>
                    <a:pt x="868575" y="1930378"/>
                    <a:pt x="871572" y="1927872"/>
                    <a:pt x="875568" y="1926620"/>
                  </a:cubicBezTo>
                  <a:cubicBezTo>
                    <a:pt x="878564" y="1925367"/>
                    <a:pt x="880562" y="1925367"/>
                    <a:pt x="883559" y="1924115"/>
                  </a:cubicBezTo>
                  <a:lnTo>
                    <a:pt x="893548" y="1924115"/>
                  </a:lnTo>
                  <a:cubicBezTo>
                    <a:pt x="895545" y="1924115"/>
                    <a:pt x="898542" y="1924115"/>
                    <a:pt x="900540" y="1922862"/>
                  </a:cubicBezTo>
                  <a:cubicBezTo>
                    <a:pt x="901539" y="1920357"/>
                    <a:pt x="903536" y="1916599"/>
                    <a:pt x="904535" y="1916599"/>
                  </a:cubicBezTo>
                  <a:cubicBezTo>
                    <a:pt x="907532" y="1916599"/>
                    <a:pt x="909530" y="1919104"/>
                    <a:pt x="912526" y="1920357"/>
                  </a:cubicBezTo>
                  <a:cubicBezTo>
                    <a:pt x="913525" y="1920357"/>
                    <a:pt x="913525" y="1921609"/>
                    <a:pt x="913525" y="1922862"/>
                  </a:cubicBezTo>
                  <a:cubicBezTo>
                    <a:pt x="917521" y="1927872"/>
                    <a:pt x="920518" y="1934136"/>
                    <a:pt x="924513" y="1939147"/>
                  </a:cubicBezTo>
                  <a:cubicBezTo>
                    <a:pt x="929508" y="1945410"/>
                    <a:pt x="934502" y="1945410"/>
                    <a:pt x="937499" y="1941652"/>
                  </a:cubicBezTo>
                  <a:cubicBezTo>
                    <a:pt x="942493" y="1936641"/>
                    <a:pt x="946489" y="1932883"/>
                    <a:pt x="953481" y="1935388"/>
                  </a:cubicBezTo>
                  <a:cubicBezTo>
                    <a:pt x="954480" y="1935388"/>
                    <a:pt x="956478" y="1936641"/>
                    <a:pt x="957476" y="1935388"/>
                  </a:cubicBezTo>
                  <a:cubicBezTo>
                    <a:pt x="962471" y="1932883"/>
                    <a:pt x="968464" y="1930378"/>
                    <a:pt x="973459" y="1926620"/>
                  </a:cubicBezTo>
                  <a:cubicBezTo>
                    <a:pt x="976455" y="1925367"/>
                    <a:pt x="980451" y="1925367"/>
                    <a:pt x="981450" y="1922862"/>
                  </a:cubicBezTo>
                  <a:cubicBezTo>
                    <a:pt x="984446" y="1915346"/>
                    <a:pt x="989441" y="1911588"/>
                    <a:pt x="994435" y="1906577"/>
                  </a:cubicBezTo>
                  <a:cubicBezTo>
                    <a:pt x="997432" y="1902819"/>
                    <a:pt x="1000429" y="1897809"/>
                    <a:pt x="1003425" y="1896556"/>
                  </a:cubicBezTo>
                  <a:cubicBezTo>
                    <a:pt x="1010417" y="1894051"/>
                    <a:pt x="1015412" y="1886535"/>
                    <a:pt x="1021405" y="1881524"/>
                  </a:cubicBezTo>
                  <a:cubicBezTo>
                    <a:pt x="1026400" y="1877766"/>
                    <a:pt x="1029396" y="1870250"/>
                    <a:pt x="1034391" y="1868998"/>
                  </a:cubicBezTo>
                  <a:cubicBezTo>
                    <a:pt x="1042382" y="1866493"/>
                    <a:pt x="1048375" y="1860229"/>
                    <a:pt x="1055367" y="1853966"/>
                  </a:cubicBezTo>
                  <a:cubicBezTo>
                    <a:pt x="1059363" y="1850208"/>
                    <a:pt x="1064357" y="1847703"/>
                    <a:pt x="1069352" y="1848955"/>
                  </a:cubicBezTo>
                  <a:cubicBezTo>
                    <a:pt x="1072348" y="1850208"/>
                    <a:pt x="1076344" y="1848955"/>
                    <a:pt x="1078342" y="1847703"/>
                  </a:cubicBezTo>
                  <a:cubicBezTo>
                    <a:pt x="1082337" y="1845197"/>
                    <a:pt x="1086333" y="1841439"/>
                    <a:pt x="1090328" y="1838934"/>
                  </a:cubicBezTo>
                  <a:cubicBezTo>
                    <a:pt x="1093325" y="1836429"/>
                    <a:pt x="1096322" y="1833923"/>
                    <a:pt x="1099318" y="1833923"/>
                  </a:cubicBezTo>
                  <a:cubicBezTo>
                    <a:pt x="1109307" y="1832671"/>
                    <a:pt x="1117298" y="1830165"/>
                    <a:pt x="1122293" y="1817639"/>
                  </a:cubicBezTo>
                  <a:cubicBezTo>
                    <a:pt x="1124291" y="1812628"/>
                    <a:pt x="1134279" y="1806365"/>
                    <a:pt x="1138275" y="1808870"/>
                  </a:cubicBezTo>
                  <a:cubicBezTo>
                    <a:pt x="1145267" y="1812628"/>
                    <a:pt x="1150262" y="1810123"/>
                    <a:pt x="1154257" y="1802607"/>
                  </a:cubicBezTo>
                  <a:cubicBezTo>
                    <a:pt x="1157254" y="1798849"/>
                    <a:pt x="1161249" y="1800102"/>
                    <a:pt x="1164246" y="1802607"/>
                  </a:cubicBezTo>
                  <a:cubicBezTo>
                    <a:pt x="1166244" y="1805112"/>
                    <a:pt x="1168242" y="1806365"/>
                    <a:pt x="1170239" y="1806365"/>
                  </a:cubicBezTo>
                  <a:cubicBezTo>
                    <a:pt x="1177232" y="1807618"/>
                    <a:pt x="1185223" y="1806365"/>
                    <a:pt x="1192215" y="1807618"/>
                  </a:cubicBezTo>
                  <a:cubicBezTo>
                    <a:pt x="1198208" y="1808870"/>
                    <a:pt x="1204202" y="1806365"/>
                    <a:pt x="1208197" y="1801354"/>
                  </a:cubicBezTo>
                  <a:cubicBezTo>
                    <a:pt x="1212193" y="1796344"/>
                    <a:pt x="1215189" y="1796344"/>
                    <a:pt x="1221183" y="1798849"/>
                  </a:cubicBezTo>
                  <a:cubicBezTo>
                    <a:pt x="1226177" y="1801354"/>
                    <a:pt x="1230173" y="1807618"/>
                    <a:pt x="1237165" y="1806365"/>
                  </a:cubicBezTo>
                  <a:cubicBezTo>
                    <a:pt x="1243158" y="1805112"/>
                    <a:pt x="1250150" y="1808870"/>
                    <a:pt x="1257143" y="1805112"/>
                  </a:cubicBezTo>
                  <a:lnTo>
                    <a:pt x="1261138" y="1805112"/>
                  </a:lnTo>
                  <a:cubicBezTo>
                    <a:pt x="1267132" y="1807618"/>
                    <a:pt x="1273125" y="1808870"/>
                    <a:pt x="1278119" y="1815133"/>
                  </a:cubicBezTo>
                  <a:cubicBezTo>
                    <a:pt x="1284113" y="1821397"/>
                    <a:pt x="1285112" y="1775048"/>
                    <a:pt x="1291105" y="1780059"/>
                  </a:cubicBezTo>
                  <a:cubicBezTo>
                    <a:pt x="1300095" y="1787575"/>
                    <a:pt x="1298097" y="1780059"/>
                    <a:pt x="1307087" y="1786322"/>
                  </a:cubicBezTo>
                  <a:cubicBezTo>
                    <a:pt x="1314079" y="1790080"/>
                    <a:pt x="1311083" y="1776301"/>
                    <a:pt x="1319074" y="1778807"/>
                  </a:cubicBezTo>
                  <a:cubicBezTo>
                    <a:pt x="1320073" y="1778807"/>
                    <a:pt x="1332059" y="1788828"/>
                    <a:pt x="1332059" y="1787575"/>
                  </a:cubicBezTo>
                  <a:cubicBezTo>
                    <a:pt x="1337054" y="1783817"/>
                    <a:pt x="1342048" y="1746237"/>
                    <a:pt x="1347043" y="1747490"/>
                  </a:cubicBezTo>
                  <a:cubicBezTo>
                    <a:pt x="1357031" y="1751248"/>
                    <a:pt x="1366021" y="1748743"/>
                    <a:pt x="1375011" y="1743732"/>
                  </a:cubicBezTo>
                  <a:cubicBezTo>
                    <a:pt x="1380006" y="1741227"/>
                    <a:pt x="1387997" y="1732458"/>
                    <a:pt x="1391992" y="1736216"/>
                  </a:cubicBezTo>
                  <a:cubicBezTo>
                    <a:pt x="1398985" y="1742479"/>
                    <a:pt x="1405977" y="1744985"/>
                    <a:pt x="1413968" y="1746237"/>
                  </a:cubicBezTo>
                  <a:cubicBezTo>
                    <a:pt x="1414967" y="1746237"/>
                    <a:pt x="1415966" y="1747490"/>
                    <a:pt x="1416965" y="1748743"/>
                  </a:cubicBezTo>
                  <a:cubicBezTo>
                    <a:pt x="1419961" y="1753753"/>
                    <a:pt x="1433946" y="1739974"/>
                    <a:pt x="1436942" y="1744985"/>
                  </a:cubicBezTo>
                  <a:cubicBezTo>
                    <a:pt x="1440938" y="1752501"/>
                    <a:pt x="1444933" y="1760017"/>
                    <a:pt x="1448929" y="1766280"/>
                  </a:cubicBezTo>
                  <a:cubicBezTo>
                    <a:pt x="1450927" y="1768785"/>
                    <a:pt x="1453923" y="1770038"/>
                    <a:pt x="1454922" y="1772543"/>
                  </a:cubicBezTo>
                  <a:cubicBezTo>
                    <a:pt x="1455921" y="1778807"/>
                    <a:pt x="1457919" y="1781312"/>
                    <a:pt x="1462913" y="1781312"/>
                  </a:cubicBezTo>
                  <a:cubicBezTo>
                    <a:pt x="1465910" y="1781312"/>
                    <a:pt x="1468907" y="1782564"/>
                    <a:pt x="1470905" y="1785070"/>
                  </a:cubicBezTo>
                  <a:cubicBezTo>
                    <a:pt x="1475899" y="1788828"/>
                    <a:pt x="1479895" y="1792586"/>
                    <a:pt x="1483890" y="1796344"/>
                  </a:cubicBezTo>
                  <a:cubicBezTo>
                    <a:pt x="1488884" y="1800102"/>
                    <a:pt x="1493879" y="1803860"/>
                    <a:pt x="1495877" y="1810123"/>
                  </a:cubicBezTo>
                  <a:cubicBezTo>
                    <a:pt x="1496876" y="1812628"/>
                    <a:pt x="1497875" y="1813881"/>
                    <a:pt x="1498873" y="1815133"/>
                  </a:cubicBezTo>
                  <a:cubicBezTo>
                    <a:pt x="1502869" y="1820144"/>
                    <a:pt x="1506864" y="1823902"/>
                    <a:pt x="1510860" y="1828913"/>
                  </a:cubicBezTo>
                  <a:cubicBezTo>
                    <a:pt x="1516853" y="1835176"/>
                    <a:pt x="1521848" y="1842692"/>
                    <a:pt x="1527841" y="1848955"/>
                  </a:cubicBezTo>
                  <a:cubicBezTo>
                    <a:pt x="1529839" y="1850208"/>
                    <a:pt x="1531837" y="1852713"/>
                    <a:pt x="1533834" y="1853966"/>
                  </a:cubicBezTo>
                  <a:cubicBezTo>
                    <a:pt x="1537830" y="1856471"/>
                    <a:pt x="1541826" y="1858976"/>
                    <a:pt x="1544822" y="1862734"/>
                  </a:cubicBezTo>
                  <a:cubicBezTo>
                    <a:pt x="1547819" y="1866493"/>
                    <a:pt x="1561803" y="1843945"/>
                    <a:pt x="1563801" y="1848955"/>
                  </a:cubicBezTo>
                  <a:cubicBezTo>
                    <a:pt x="1563801" y="1850208"/>
                    <a:pt x="1564800" y="1850208"/>
                    <a:pt x="1565799" y="1850208"/>
                  </a:cubicBezTo>
                  <a:cubicBezTo>
                    <a:pt x="1571792" y="1856471"/>
                    <a:pt x="1577786" y="1853966"/>
                    <a:pt x="1583779" y="1851461"/>
                  </a:cubicBezTo>
                  <a:cubicBezTo>
                    <a:pt x="1585777" y="1850208"/>
                    <a:pt x="1587774" y="1848955"/>
                    <a:pt x="1588773" y="1850208"/>
                  </a:cubicBezTo>
                  <a:cubicBezTo>
                    <a:pt x="1595766" y="1853966"/>
                    <a:pt x="1600760" y="1862734"/>
                    <a:pt x="1609750" y="1863987"/>
                  </a:cubicBezTo>
                  <a:cubicBezTo>
                    <a:pt x="1609750" y="1863987"/>
                    <a:pt x="1610749" y="1863987"/>
                    <a:pt x="1610749" y="1865240"/>
                  </a:cubicBezTo>
                  <a:cubicBezTo>
                    <a:pt x="1612747" y="1872756"/>
                    <a:pt x="1618740" y="1872756"/>
                    <a:pt x="1623734" y="1874008"/>
                  </a:cubicBezTo>
                  <a:cubicBezTo>
                    <a:pt x="1626731" y="1874008"/>
                    <a:pt x="1629728" y="1875261"/>
                    <a:pt x="1631725" y="1876514"/>
                  </a:cubicBezTo>
                  <a:cubicBezTo>
                    <a:pt x="1637719" y="1880272"/>
                    <a:pt x="1643712" y="1885282"/>
                    <a:pt x="1650704" y="1887788"/>
                  </a:cubicBezTo>
                  <a:cubicBezTo>
                    <a:pt x="1659694" y="1891546"/>
                    <a:pt x="1668684" y="1894051"/>
                    <a:pt x="1675677" y="1900314"/>
                  </a:cubicBezTo>
                  <a:cubicBezTo>
                    <a:pt x="1676675" y="1900314"/>
                    <a:pt x="1677674" y="1900314"/>
                    <a:pt x="1677674" y="1901567"/>
                  </a:cubicBezTo>
                  <a:cubicBezTo>
                    <a:pt x="1680671" y="1904072"/>
                    <a:pt x="1685665" y="1905325"/>
                    <a:pt x="1687663" y="1909083"/>
                  </a:cubicBezTo>
                  <a:cubicBezTo>
                    <a:pt x="1690660" y="1916599"/>
                    <a:pt x="1698651" y="1915346"/>
                    <a:pt x="1702646" y="1921609"/>
                  </a:cubicBezTo>
                  <a:lnTo>
                    <a:pt x="1703645" y="1921609"/>
                  </a:lnTo>
                  <a:cubicBezTo>
                    <a:pt x="1707641" y="1921609"/>
                    <a:pt x="1711636" y="1922862"/>
                    <a:pt x="1716631" y="1922862"/>
                  </a:cubicBezTo>
                  <a:cubicBezTo>
                    <a:pt x="1718629" y="1921609"/>
                    <a:pt x="1721625" y="1919104"/>
                    <a:pt x="1723623" y="1919104"/>
                  </a:cubicBezTo>
                  <a:cubicBezTo>
                    <a:pt x="1732613" y="1922862"/>
                    <a:pt x="1741603" y="1922862"/>
                    <a:pt x="1747596" y="1912841"/>
                  </a:cubicBezTo>
                  <a:cubicBezTo>
                    <a:pt x="1748595" y="1911588"/>
                    <a:pt x="1750593" y="1911588"/>
                    <a:pt x="1752591" y="1911588"/>
                  </a:cubicBezTo>
                  <a:lnTo>
                    <a:pt x="1760582" y="1911588"/>
                  </a:lnTo>
                  <a:cubicBezTo>
                    <a:pt x="1769572" y="1909083"/>
                    <a:pt x="1777563" y="1906577"/>
                    <a:pt x="1786553" y="1905325"/>
                  </a:cubicBezTo>
                  <a:cubicBezTo>
                    <a:pt x="1790549" y="1904072"/>
                    <a:pt x="1795543" y="1906577"/>
                    <a:pt x="1799539" y="1907830"/>
                  </a:cubicBezTo>
                  <a:cubicBezTo>
                    <a:pt x="1803534" y="1909083"/>
                    <a:pt x="1807530" y="1909083"/>
                    <a:pt x="1811525" y="1909083"/>
                  </a:cubicBezTo>
                  <a:cubicBezTo>
                    <a:pt x="1816520" y="1909083"/>
                    <a:pt x="1820515" y="1906577"/>
                    <a:pt x="1825510" y="1906577"/>
                  </a:cubicBezTo>
                  <a:cubicBezTo>
                    <a:pt x="1829505" y="1905325"/>
                    <a:pt x="1834500" y="1905325"/>
                    <a:pt x="1838495" y="1904072"/>
                  </a:cubicBezTo>
                  <a:cubicBezTo>
                    <a:pt x="1847485" y="1901567"/>
                    <a:pt x="1855476" y="1899061"/>
                    <a:pt x="1864466" y="1897809"/>
                  </a:cubicBezTo>
                  <a:cubicBezTo>
                    <a:pt x="1870460" y="1855218"/>
                    <a:pt x="1869461" y="1805112"/>
                    <a:pt x="1869461" y="1753753"/>
                  </a:cubicBezTo>
                  <a:close/>
                </a:path>
              </a:pathLst>
            </a:custGeom>
            <a:blipFill>
              <a:blip r:embed="rId5"/>
              <a:stretch>
                <a:fillRect l="-82606" t="-146267" r="-42" b="-6825"/>
              </a:stretch>
            </a:blipFill>
          </p:spPr>
        </p:sp>
      </p:grpSp>
      <p:sp>
        <p:nvSpPr>
          <p:cNvPr id="8" name="Freeform 8"/>
          <p:cNvSpPr/>
          <p:nvPr/>
        </p:nvSpPr>
        <p:spPr>
          <a:xfrm rot="5400000" flipH="1" flipV="1">
            <a:off x="4869882" y="2605999"/>
            <a:ext cx="15833619" cy="11459820"/>
          </a:xfrm>
          <a:custGeom>
            <a:avLst/>
            <a:gdLst/>
            <a:ahLst/>
            <a:cxnLst/>
            <a:rect l="l" t="t" r="r" b="b"/>
            <a:pathLst>
              <a:path w="12025319" h="8022072">
                <a:moveTo>
                  <a:pt x="12025319" y="8022072"/>
                </a:moveTo>
                <a:lnTo>
                  <a:pt x="0" y="8022072"/>
                </a:lnTo>
                <a:lnTo>
                  <a:pt x="0" y="0"/>
                </a:lnTo>
                <a:lnTo>
                  <a:pt x="12025319" y="0"/>
                </a:lnTo>
                <a:lnTo>
                  <a:pt x="12025319" y="8022072"/>
                </a:lnTo>
                <a:close/>
              </a:path>
            </a:pathLst>
          </a:custGeom>
          <a:blipFill>
            <a:blip r:embed="rId3"/>
            <a:stretch>
              <a:fillRect/>
            </a:stretch>
          </a:blipFill>
        </p:spPr>
      </p:sp>
      <p:sp>
        <p:nvSpPr>
          <p:cNvPr id="9" name="Freeform 9"/>
          <p:cNvSpPr/>
          <p:nvPr/>
        </p:nvSpPr>
        <p:spPr>
          <a:xfrm rot="199622">
            <a:off x="4019334" y="327560"/>
            <a:ext cx="447385" cy="455933"/>
          </a:xfrm>
          <a:custGeom>
            <a:avLst/>
            <a:gdLst/>
            <a:ahLst/>
            <a:cxnLst/>
            <a:rect l="l" t="t" r="r" b="b"/>
            <a:pathLst>
              <a:path w="447385" h="455933">
                <a:moveTo>
                  <a:pt x="0" y="0"/>
                </a:moveTo>
                <a:lnTo>
                  <a:pt x="447385" y="0"/>
                </a:lnTo>
                <a:lnTo>
                  <a:pt x="447385" y="455934"/>
                </a:lnTo>
                <a:lnTo>
                  <a:pt x="0" y="455934"/>
                </a:lnTo>
                <a:lnTo>
                  <a:pt x="0" y="0"/>
                </a:lnTo>
                <a:close/>
              </a:path>
            </a:pathLst>
          </a:custGeom>
          <a:blipFill>
            <a:blip r:embed="rId6"/>
            <a:stretch>
              <a:fillRect/>
            </a:stretch>
          </a:blipFill>
        </p:spPr>
      </p:sp>
      <p:grpSp>
        <p:nvGrpSpPr>
          <p:cNvPr id="10" name="Group 10"/>
          <p:cNvGrpSpPr/>
          <p:nvPr/>
        </p:nvGrpSpPr>
        <p:grpSpPr>
          <a:xfrm>
            <a:off x="689781" y="2145068"/>
            <a:ext cx="6030030" cy="164522"/>
            <a:chOff x="0" y="0"/>
            <a:chExt cx="8040039" cy="219362"/>
          </a:xfrm>
        </p:grpSpPr>
        <p:sp>
          <p:nvSpPr>
            <p:cNvPr id="11" name="Freeform 11"/>
            <p:cNvSpPr/>
            <p:nvPr/>
          </p:nvSpPr>
          <p:spPr>
            <a:xfrm>
              <a:off x="0" y="0"/>
              <a:ext cx="6164860" cy="190550"/>
            </a:xfrm>
            <a:custGeom>
              <a:avLst/>
              <a:gdLst/>
              <a:ahLst/>
              <a:cxnLst/>
              <a:rect l="l" t="t" r="r" b="b"/>
              <a:pathLst>
                <a:path w="6164860" h="190550">
                  <a:moveTo>
                    <a:pt x="0" y="0"/>
                  </a:moveTo>
                  <a:lnTo>
                    <a:pt x="6164860" y="0"/>
                  </a:lnTo>
                  <a:lnTo>
                    <a:pt x="616486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5944489" y="28812"/>
              <a:ext cx="2095551" cy="190550"/>
            </a:xfrm>
            <a:custGeom>
              <a:avLst/>
              <a:gdLst/>
              <a:ahLst/>
              <a:cxnLst/>
              <a:rect l="l" t="t" r="r" b="b"/>
              <a:pathLst>
                <a:path w="2095551" h="190550">
                  <a:moveTo>
                    <a:pt x="0" y="0"/>
                  </a:moveTo>
                  <a:lnTo>
                    <a:pt x="2095550" y="0"/>
                  </a:lnTo>
                  <a:lnTo>
                    <a:pt x="2095550" y="190550"/>
                  </a:lnTo>
                  <a:lnTo>
                    <a:pt x="0" y="190550"/>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8" name="Freeform 18"/>
          <p:cNvSpPr/>
          <p:nvPr/>
        </p:nvSpPr>
        <p:spPr>
          <a:xfrm rot="3557059">
            <a:off x="6370354" y="-1812452"/>
            <a:ext cx="3802955" cy="4676349"/>
          </a:xfrm>
          <a:custGeom>
            <a:avLst/>
            <a:gdLst/>
            <a:ahLst/>
            <a:cxnLst/>
            <a:rect l="l" t="t" r="r" b="b"/>
            <a:pathLst>
              <a:path w="3802955" h="4676349">
                <a:moveTo>
                  <a:pt x="0" y="0"/>
                </a:moveTo>
                <a:lnTo>
                  <a:pt x="3802955" y="0"/>
                </a:lnTo>
                <a:lnTo>
                  <a:pt x="3802955" y="4676350"/>
                </a:lnTo>
                <a:lnTo>
                  <a:pt x="0" y="46763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TextBox 21"/>
          <p:cNvSpPr txBox="1"/>
          <p:nvPr/>
        </p:nvSpPr>
        <p:spPr>
          <a:xfrm>
            <a:off x="749325" y="1108494"/>
            <a:ext cx="5918907" cy="861774"/>
          </a:xfrm>
          <a:prstGeom prst="rect">
            <a:avLst/>
          </a:prstGeom>
        </p:spPr>
        <p:txBody>
          <a:bodyPr wrap="square" lIns="0" tIns="0" rIns="0" bIns="0" rtlCol="0" anchor="t">
            <a:spAutoFit/>
          </a:bodyPr>
          <a:lstStyle/>
          <a:p>
            <a:pPr algn="l"/>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đồ</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phân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bố</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tuổi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theo</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hạng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vé</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và</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giới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tính</a:t>
            </a:r>
            <a:endParaRPr lang="en-US" sz="2800" b="1" dirty="0">
              <a:solidFill>
                <a:srgbClr val="402B2B"/>
              </a:solidFill>
              <a:ea typeface="Amiko Ultra-Bold"/>
              <a:cs typeface="Amiko Ultra-Bold"/>
              <a:sym typeface="Amiko Ultra-Bold"/>
            </a:endParaRPr>
          </a:p>
        </p:txBody>
      </p:sp>
      <p:sp>
        <p:nvSpPr>
          <p:cNvPr id="26" name="Freeform 26"/>
          <p:cNvSpPr/>
          <p:nvPr/>
        </p:nvSpPr>
        <p:spPr>
          <a:xfrm rot="-8281520">
            <a:off x="-219275" y="7386676"/>
            <a:ext cx="1142139" cy="2956995"/>
          </a:xfrm>
          <a:custGeom>
            <a:avLst/>
            <a:gdLst/>
            <a:ahLst/>
            <a:cxnLst/>
            <a:rect l="l" t="t" r="r" b="b"/>
            <a:pathLst>
              <a:path w="1142139" h="2956995">
                <a:moveTo>
                  <a:pt x="0" y="0"/>
                </a:moveTo>
                <a:lnTo>
                  <a:pt x="1142140" y="0"/>
                </a:lnTo>
                <a:lnTo>
                  <a:pt x="1142140" y="2956995"/>
                </a:lnTo>
                <a:lnTo>
                  <a:pt x="0" y="2956995"/>
                </a:lnTo>
                <a:lnTo>
                  <a:pt x="0" y="0"/>
                </a:lnTo>
                <a:close/>
              </a:path>
            </a:pathLst>
          </a:custGeom>
          <a:blipFill>
            <a:blip r:embed="rId11">
              <a:alphaModFix amt="88000"/>
            </a:blip>
            <a:stretch>
              <a:fillRect/>
            </a:stretch>
          </a:blipFill>
        </p:spPr>
      </p:sp>
      <p:sp>
        <p:nvSpPr>
          <p:cNvPr id="27" name="Freeform 27"/>
          <p:cNvSpPr/>
          <p:nvPr/>
        </p:nvSpPr>
        <p:spPr>
          <a:xfrm rot="9815928">
            <a:off x="9276132" y="-560334"/>
            <a:ext cx="1078271" cy="2791640"/>
          </a:xfrm>
          <a:custGeom>
            <a:avLst/>
            <a:gdLst/>
            <a:ahLst/>
            <a:cxnLst/>
            <a:rect l="l" t="t" r="r" b="b"/>
            <a:pathLst>
              <a:path w="1078271" h="2791640">
                <a:moveTo>
                  <a:pt x="0" y="0"/>
                </a:moveTo>
                <a:lnTo>
                  <a:pt x="1078271" y="0"/>
                </a:lnTo>
                <a:lnTo>
                  <a:pt x="1078271" y="2791640"/>
                </a:lnTo>
                <a:lnTo>
                  <a:pt x="0" y="2791640"/>
                </a:lnTo>
                <a:lnTo>
                  <a:pt x="0" y="0"/>
                </a:lnTo>
                <a:close/>
              </a:path>
            </a:pathLst>
          </a:custGeom>
          <a:blipFill>
            <a:blip r:embed="rId11">
              <a:alphaModFix amt="88000"/>
            </a:blip>
            <a:stretch>
              <a:fillRect/>
            </a:stretch>
          </a:blipFill>
        </p:spPr>
      </p:sp>
      <p:sp>
        <p:nvSpPr>
          <p:cNvPr id="28" name="Freeform 28"/>
          <p:cNvSpPr/>
          <p:nvPr/>
        </p:nvSpPr>
        <p:spPr>
          <a:xfrm rot="-3265068">
            <a:off x="-662749" y="9466722"/>
            <a:ext cx="2274498" cy="1546675"/>
          </a:xfrm>
          <a:custGeom>
            <a:avLst/>
            <a:gdLst/>
            <a:ahLst/>
            <a:cxnLst/>
            <a:rect l="l" t="t" r="r" b="b"/>
            <a:pathLst>
              <a:path w="2274498" h="1546675">
                <a:moveTo>
                  <a:pt x="0" y="0"/>
                </a:moveTo>
                <a:lnTo>
                  <a:pt x="2274499" y="0"/>
                </a:lnTo>
                <a:lnTo>
                  <a:pt x="2274499" y="1546675"/>
                </a:lnTo>
                <a:lnTo>
                  <a:pt x="0" y="1546675"/>
                </a:lnTo>
                <a:lnTo>
                  <a:pt x="0" y="0"/>
                </a:lnTo>
                <a:close/>
              </a:path>
            </a:pathLst>
          </a:custGeom>
          <a:blipFill>
            <a:blip r:embed="rId12">
              <a:alphaModFix amt="70000"/>
            </a:blip>
            <a:stretch>
              <a:fillRect l="-248721"/>
            </a:stretch>
          </a:blipFill>
        </p:spPr>
      </p:sp>
      <p:sp>
        <p:nvSpPr>
          <p:cNvPr id="30" name="TextBox 29">
            <a:extLst>
              <a:ext uri="{FF2B5EF4-FFF2-40B4-BE49-F238E27FC236}">
                <a16:creationId xmlns:a16="http://schemas.microsoft.com/office/drawing/2014/main" id="{F8B489A1-D3AD-4D09-9D04-6991AC2C29E6}"/>
              </a:ext>
            </a:extLst>
          </p:cNvPr>
          <p:cNvSpPr txBox="1"/>
          <p:nvPr/>
        </p:nvSpPr>
        <p:spPr>
          <a:xfrm>
            <a:off x="956180" y="2582909"/>
            <a:ext cx="6100601" cy="6549357"/>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Ở vé hạng 1, ta thấy có sự phân bố tuổi khá rộng từ 1 đến 80, số lượng nữ giới trong hạng này nhiều hơn nam giới, phân bố chủ yếu từ 26 đến 48 tuổi, cụ bà 80 tuổi may mắn sống sót cũng nằm trong hạng vé này. Ở vé hạng 2 phân bố hẹp hơn từ 20 đến 36 tuổi, xuất hiện khá nhiều giá trị outliers ngoại lai, số lượng nam và nữ gần tương đương nhau. Ở vé hạng 3, số lượng nam giới nhiều hơn nữ, phân bố hẹp hơn 2 hạng còn lại, xuất hiện nhiều giá trị ngoại lai, đây có thể là những giá trị đặc biệt hoặc cũng có thể là do sự sai xót trong tập dữ liệu</a:t>
            </a:r>
          </a:p>
        </p:txBody>
      </p:sp>
      <p:sp>
        <p:nvSpPr>
          <p:cNvPr id="31" name="TextBox 30">
            <a:extLst>
              <a:ext uri="{FF2B5EF4-FFF2-40B4-BE49-F238E27FC236}">
                <a16:creationId xmlns:a16="http://schemas.microsoft.com/office/drawing/2014/main" id="{FBF2255C-CEE0-4F7A-A238-0688DBE8081B}"/>
              </a:ext>
            </a:extLst>
          </p:cNvPr>
          <p:cNvSpPr txBox="1"/>
          <p:nvPr/>
        </p:nvSpPr>
        <p:spPr>
          <a:xfrm>
            <a:off x="864740" y="10489958"/>
            <a:ext cx="6100601" cy="2689326"/>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Sống sót – Cảng biển (Embarked): chỉ có cảng Cherbourg thì tỉ lệ sống và gặp nạn gần tương đương nhau, cảng Southampton chiếm số lượng hành khách lớn nhất nhưng tỉ lệ sống sót lại khá thấp, chỉ khoảng 30%  mà thôi</a:t>
            </a:r>
          </a:p>
        </p:txBody>
      </p:sp>
      <p:sp>
        <p:nvSpPr>
          <p:cNvPr id="32" name="TextBox 31">
            <a:extLst>
              <a:ext uri="{FF2B5EF4-FFF2-40B4-BE49-F238E27FC236}">
                <a16:creationId xmlns:a16="http://schemas.microsoft.com/office/drawing/2014/main" id="{72C2CE11-4BFD-4079-B277-A591C265FD92}"/>
              </a:ext>
            </a:extLst>
          </p:cNvPr>
          <p:cNvSpPr txBox="1"/>
          <p:nvPr/>
        </p:nvSpPr>
        <p:spPr>
          <a:xfrm>
            <a:off x="824983" y="13339175"/>
            <a:ext cx="6100601" cy="2689326"/>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Sống sót – Hạng vé (Pclass): Tỉ lệ sống sót ở hạng 1 khoảng 57%, cao hơn hẳn 2 hạng khác, hành khách hạng vé thứ 3 chiếm số lượng cao nhất trên tàu nhưng khả năng sống sót chỉ khoảng 28% </a:t>
            </a:r>
          </a:p>
        </p:txBody>
      </p:sp>
      <p:pic>
        <p:nvPicPr>
          <p:cNvPr id="24" name="Picture 23">
            <a:extLst>
              <a:ext uri="{FF2B5EF4-FFF2-40B4-BE49-F238E27FC236}">
                <a16:creationId xmlns:a16="http://schemas.microsoft.com/office/drawing/2014/main" id="{55AE21B4-B9FF-4E3A-B36F-150742904DF0}"/>
              </a:ext>
            </a:extLst>
          </p:cNvPr>
          <p:cNvPicPr/>
          <p:nvPr/>
        </p:nvPicPr>
        <p:blipFill>
          <a:blip r:embed="rId13"/>
          <a:stretch>
            <a:fillRect/>
          </a:stretch>
        </p:blipFill>
        <p:spPr>
          <a:xfrm>
            <a:off x="7761988" y="1918587"/>
            <a:ext cx="10049405" cy="7756291"/>
          </a:xfrm>
          <a:prstGeom prst="rect">
            <a:avLst/>
          </a:prstGeom>
        </p:spPr>
      </p:pic>
    </p:spTree>
    <p:extLst>
      <p:ext uri="{BB962C8B-B14F-4D97-AF65-F5344CB8AC3E}">
        <p14:creationId xmlns:p14="http://schemas.microsoft.com/office/powerpoint/2010/main" val="2000319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3665191">
            <a:off x="14295846" y="-1389870"/>
            <a:ext cx="4373259" cy="3629577"/>
            <a:chOff x="0" y="0"/>
            <a:chExt cx="1676892" cy="1391733"/>
          </a:xfrm>
        </p:grpSpPr>
        <p:sp>
          <p:nvSpPr>
            <p:cNvPr id="4" name="Freeform 4"/>
            <p:cNvSpPr/>
            <p:nvPr/>
          </p:nvSpPr>
          <p:spPr>
            <a:xfrm>
              <a:off x="-2540" y="-2540"/>
              <a:ext cx="1679432" cy="1390759"/>
            </a:xfrm>
            <a:custGeom>
              <a:avLst/>
              <a:gdLst/>
              <a:ahLst/>
              <a:cxnLst/>
              <a:rect l="l" t="t" r="r" b="b"/>
              <a:pathLst>
                <a:path w="1679432" h="1390759">
                  <a:moveTo>
                    <a:pt x="1678535" y="1230850"/>
                  </a:moveTo>
                  <a:cubicBezTo>
                    <a:pt x="1677639" y="883795"/>
                    <a:pt x="1666878" y="414613"/>
                    <a:pt x="1666878" y="68436"/>
                  </a:cubicBezTo>
                  <a:cubicBezTo>
                    <a:pt x="1666878" y="63165"/>
                    <a:pt x="1667775" y="57893"/>
                    <a:pt x="1667775" y="53500"/>
                  </a:cubicBezTo>
                  <a:cubicBezTo>
                    <a:pt x="1666878" y="52621"/>
                    <a:pt x="1665981" y="52621"/>
                    <a:pt x="1665084" y="51743"/>
                  </a:cubicBezTo>
                  <a:cubicBezTo>
                    <a:pt x="1665084" y="51743"/>
                    <a:pt x="1664188" y="52621"/>
                    <a:pt x="1664188" y="53500"/>
                  </a:cubicBezTo>
                  <a:cubicBezTo>
                    <a:pt x="1662394" y="57893"/>
                    <a:pt x="1658807" y="57893"/>
                    <a:pt x="1655220" y="57893"/>
                  </a:cubicBezTo>
                  <a:cubicBezTo>
                    <a:pt x="1650737" y="57014"/>
                    <a:pt x="1646253" y="52621"/>
                    <a:pt x="1640873" y="54379"/>
                  </a:cubicBezTo>
                  <a:cubicBezTo>
                    <a:pt x="1639079" y="55257"/>
                    <a:pt x="1635492" y="53500"/>
                    <a:pt x="1634595" y="51743"/>
                  </a:cubicBezTo>
                  <a:cubicBezTo>
                    <a:pt x="1631905" y="48228"/>
                    <a:pt x="1628318" y="48228"/>
                    <a:pt x="1624731" y="49985"/>
                  </a:cubicBezTo>
                  <a:cubicBezTo>
                    <a:pt x="1622938" y="50864"/>
                    <a:pt x="1621144" y="49985"/>
                    <a:pt x="1619351" y="49985"/>
                  </a:cubicBezTo>
                  <a:cubicBezTo>
                    <a:pt x="1616661" y="49985"/>
                    <a:pt x="1613074" y="49107"/>
                    <a:pt x="1610384" y="48228"/>
                  </a:cubicBezTo>
                  <a:cubicBezTo>
                    <a:pt x="1609487" y="48228"/>
                    <a:pt x="1607693" y="47350"/>
                    <a:pt x="1606797" y="47350"/>
                  </a:cubicBezTo>
                  <a:cubicBezTo>
                    <a:pt x="1604106" y="46471"/>
                    <a:pt x="1601416" y="43835"/>
                    <a:pt x="1598726" y="47350"/>
                  </a:cubicBezTo>
                  <a:cubicBezTo>
                    <a:pt x="1598726" y="47350"/>
                    <a:pt x="1596933" y="47350"/>
                    <a:pt x="1596036" y="46471"/>
                  </a:cubicBezTo>
                  <a:cubicBezTo>
                    <a:pt x="1595139" y="44714"/>
                    <a:pt x="1594242" y="42078"/>
                    <a:pt x="1593346" y="40321"/>
                  </a:cubicBezTo>
                  <a:cubicBezTo>
                    <a:pt x="1591552" y="37685"/>
                    <a:pt x="1591552" y="33292"/>
                    <a:pt x="1588862" y="31534"/>
                  </a:cubicBezTo>
                  <a:cubicBezTo>
                    <a:pt x="1587069" y="30656"/>
                    <a:pt x="1586172" y="29777"/>
                    <a:pt x="1585275" y="28020"/>
                  </a:cubicBezTo>
                  <a:cubicBezTo>
                    <a:pt x="1585275" y="27141"/>
                    <a:pt x="1583482" y="26263"/>
                    <a:pt x="1583482" y="25384"/>
                  </a:cubicBezTo>
                  <a:lnTo>
                    <a:pt x="1580792" y="22748"/>
                  </a:lnTo>
                  <a:cubicBezTo>
                    <a:pt x="1579895" y="20991"/>
                    <a:pt x="1578998" y="18355"/>
                    <a:pt x="1577204" y="17477"/>
                  </a:cubicBezTo>
                  <a:cubicBezTo>
                    <a:pt x="1573618" y="14841"/>
                    <a:pt x="1572721" y="11326"/>
                    <a:pt x="1574514" y="6933"/>
                  </a:cubicBezTo>
                  <a:cubicBezTo>
                    <a:pt x="1571824" y="6054"/>
                    <a:pt x="1570031" y="4297"/>
                    <a:pt x="1567341" y="4297"/>
                  </a:cubicBezTo>
                  <a:cubicBezTo>
                    <a:pt x="1556580" y="5176"/>
                    <a:pt x="1544922" y="6933"/>
                    <a:pt x="1534161" y="7812"/>
                  </a:cubicBezTo>
                  <a:cubicBezTo>
                    <a:pt x="1532368" y="7812"/>
                    <a:pt x="1529678" y="8690"/>
                    <a:pt x="1528781" y="9569"/>
                  </a:cubicBezTo>
                  <a:cubicBezTo>
                    <a:pt x="1521607" y="13962"/>
                    <a:pt x="1514433" y="10448"/>
                    <a:pt x="1507259" y="9569"/>
                  </a:cubicBezTo>
                  <a:cubicBezTo>
                    <a:pt x="1501879" y="9569"/>
                    <a:pt x="1496498" y="6933"/>
                    <a:pt x="1491118" y="6054"/>
                  </a:cubicBezTo>
                  <a:cubicBezTo>
                    <a:pt x="1484841" y="5176"/>
                    <a:pt x="1479461" y="6054"/>
                    <a:pt x="1473183" y="5176"/>
                  </a:cubicBezTo>
                  <a:cubicBezTo>
                    <a:pt x="1472287" y="5176"/>
                    <a:pt x="1471390" y="4297"/>
                    <a:pt x="1470493" y="3419"/>
                  </a:cubicBezTo>
                  <a:cubicBezTo>
                    <a:pt x="1468700" y="0"/>
                    <a:pt x="1465113" y="1270"/>
                    <a:pt x="1463319" y="2540"/>
                  </a:cubicBezTo>
                  <a:cubicBezTo>
                    <a:pt x="1460629" y="4297"/>
                    <a:pt x="1459732" y="6933"/>
                    <a:pt x="1457939" y="9569"/>
                  </a:cubicBezTo>
                  <a:cubicBezTo>
                    <a:pt x="1453455" y="10448"/>
                    <a:pt x="1447178" y="11326"/>
                    <a:pt x="1442694" y="13962"/>
                  </a:cubicBezTo>
                  <a:cubicBezTo>
                    <a:pt x="1439108" y="15719"/>
                    <a:pt x="1437314" y="16598"/>
                    <a:pt x="1434624" y="14841"/>
                  </a:cubicBezTo>
                  <a:lnTo>
                    <a:pt x="1433727" y="15719"/>
                  </a:lnTo>
                  <a:cubicBezTo>
                    <a:pt x="1435520" y="17477"/>
                    <a:pt x="1436417" y="20112"/>
                    <a:pt x="1438211" y="21870"/>
                  </a:cubicBezTo>
                  <a:cubicBezTo>
                    <a:pt x="1435520" y="22748"/>
                    <a:pt x="1431934" y="24505"/>
                    <a:pt x="1430140" y="23627"/>
                  </a:cubicBezTo>
                  <a:cubicBezTo>
                    <a:pt x="1425657" y="22748"/>
                    <a:pt x="1423863" y="24505"/>
                    <a:pt x="1420276" y="26263"/>
                  </a:cubicBezTo>
                  <a:cubicBezTo>
                    <a:pt x="1416689" y="28899"/>
                    <a:pt x="1412206" y="30656"/>
                    <a:pt x="1408619" y="32413"/>
                  </a:cubicBezTo>
                  <a:cubicBezTo>
                    <a:pt x="1407722" y="32413"/>
                    <a:pt x="1406825" y="32413"/>
                    <a:pt x="1405928" y="31534"/>
                  </a:cubicBezTo>
                  <a:cubicBezTo>
                    <a:pt x="1405032" y="31534"/>
                    <a:pt x="1404135" y="30656"/>
                    <a:pt x="1404135" y="30656"/>
                  </a:cubicBezTo>
                  <a:cubicBezTo>
                    <a:pt x="1399651" y="32413"/>
                    <a:pt x="1395167" y="34170"/>
                    <a:pt x="1390684" y="32413"/>
                  </a:cubicBezTo>
                  <a:cubicBezTo>
                    <a:pt x="1389787" y="32413"/>
                    <a:pt x="1389787" y="33292"/>
                    <a:pt x="1388890" y="33292"/>
                  </a:cubicBezTo>
                  <a:cubicBezTo>
                    <a:pt x="1383510" y="35049"/>
                    <a:pt x="1379923" y="41199"/>
                    <a:pt x="1372749" y="41199"/>
                  </a:cubicBezTo>
                  <a:cubicBezTo>
                    <a:pt x="1367369" y="41199"/>
                    <a:pt x="1361988" y="45592"/>
                    <a:pt x="1356608" y="45592"/>
                  </a:cubicBezTo>
                  <a:cubicBezTo>
                    <a:pt x="1350331" y="46471"/>
                    <a:pt x="1344951" y="48228"/>
                    <a:pt x="1339570" y="50864"/>
                  </a:cubicBezTo>
                  <a:cubicBezTo>
                    <a:pt x="1337777" y="51743"/>
                    <a:pt x="1335983" y="51743"/>
                    <a:pt x="1335086" y="51743"/>
                  </a:cubicBezTo>
                  <a:cubicBezTo>
                    <a:pt x="1330603" y="49985"/>
                    <a:pt x="1327912" y="52621"/>
                    <a:pt x="1326119" y="55257"/>
                  </a:cubicBezTo>
                  <a:cubicBezTo>
                    <a:pt x="1321635" y="61407"/>
                    <a:pt x="1314461" y="63165"/>
                    <a:pt x="1308184" y="64922"/>
                  </a:cubicBezTo>
                  <a:cubicBezTo>
                    <a:pt x="1300114" y="66679"/>
                    <a:pt x="1292043" y="67558"/>
                    <a:pt x="1283973" y="68436"/>
                  </a:cubicBezTo>
                  <a:cubicBezTo>
                    <a:pt x="1283076" y="68436"/>
                    <a:pt x="1282179" y="71072"/>
                    <a:pt x="1280386" y="71951"/>
                  </a:cubicBezTo>
                  <a:cubicBezTo>
                    <a:pt x="1279489" y="71951"/>
                    <a:pt x="1278592" y="71072"/>
                    <a:pt x="1278592" y="71072"/>
                  </a:cubicBezTo>
                  <a:cubicBezTo>
                    <a:pt x="1274108" y="76344"/>
                    <a:pt x="1271418" y="84252"/>
                    <a:pt x="1262451" y="83373"/>
                  </a:cubicBezTo>
                  <a:lnTo>
                    <a:pt x="1261554" y="83373"/>
                  </a:lnTo>
                  <a:cubicBezTo>
                    <a:pt x="1254380" y="87766"/>
                    <a:pt x="1247206" y="86009"/>
                    <a:pt x="1240929" y="84252"/>
                  </a:cubicBezTo>
                  <a:cubicBezTo>
                    <a:pt x="1239136" y="84252"/>
                    <a:pt x="1236446" y="82494"/>
                    <a:pt x="1235549" y="80737"/>
                  </a:cubicBezTo>
                  <a:cubicBezTo>
                    <a:pt x="1232859" y="75465"/>
                    <a:pt x="1225685" y="73708"/>
                    <a:pt x="1220304" y="75465"/>
                  </a:cubicBezTo>
                  <a:cubicBezTo>
                    <a:pt x="1215821" y="77223"/>
                    <a:pt x="1211337" y="78101"/>
                    <a:pt x="1206853" y="79859"/>
                  </a:cubicBezTo>
                  <a:cubicBezTo>
                    <a:pt x="1199680" y="81616"/>
                    <a:pt x="1193402" y="82494"/>
                    <a:pt x="1186229" y="78980"/>
                  </a:cubicBezTo>
                  <a:cubicBezTo>
                    <a:pt x="1179055" y="75465"/>
                    <a:pt x="1173674" y="78101"/>
                    <a:pt x="1170087" y="86009"/>
                  </a:cubicBezTo>
                  <a:cubicBezTo>
                    <a:pt x="1167397" y="91281"/>
                    <a:pt x="1160223" y="92159"/>
                    <a:pt x="1155740" y="87766"/>
                  </a:cubicBezTo>
                  <a:cubicBezTo>
                    <a:pt x="1153049" y="85130"/>
                    <a:pt x="1151256" y="86009"/>
                    <a:pt x="1148566" y="87766"/>
                  </a:cubicBezTo>
                  <a:lnTo>
                    <a:pt x="1143185" y="93038"/>
                  </a:lnTo>
                  <a:cubicBezTo>
                    <a:pt x="1142289" y="93916"/>
                    <a:pt x="1140495" y="93916"/>
                    <a:pt x="1139598" y="93916"/>
                  </a:cubicBezTo>
                  <a:lnTo>
                    <a:pt x="1134218" y="93916"/>
                  </a:lnTo>
                  <a:cubicBezTo>
                    <a:pt x="1130631" y="93916"/>
                    <a:pt x="1127044" y="93038"/>
                    <a:pt x="1123457" y="92159"/>
                  </a:cubicBezTo>
                  <a:cubicBezTo>
                    <a:pt x="1118974" y="91281"/>
                    <a:pt x="1115387" y="88645"/>
                    <a:pt x="1110903" y="87766"/>
                  </a:cubicBezTo>
                  <a:cubicBezTo>
                    <a:pt x="1103729" y="86887"/>
                    <a:pt x="1101936" y="80737"/>
                    <a:pt x="1099245" y="76344"/>
                  </a:cubicBezTo>
                  <a:cubicBezTo>
                    <a:pt x="1097452" y="73708"/>
                    <a:pt x="1093865" y="70194"/>
                    <a:pt x="1090278" y="71072"/>
                  </a:cubicBezTo>
                  <a:cubicBezTo>
                    <a:pt x="1086691" y="72830"/>
                    <a:pt x="1083104" y="71072"/>
                    <a:pt x="1080414" y="70194"/>
                  </a:cubicBezTo>
                  <a:cubicBezTo>
                    <a:pt x="1079517" y="70194"/>
                    <a:pt x="1077724" y="69315"/>
                    <a:pt x="1076827" y="69315"/>
                  </a:cubicBezTo>
                  <a:cubicBezTo>
                    <a:pt x="1070550" y="67558"/>
                    <a:pt x="1066066" y="71072"/>
                    <a:pt x="1061583" y="75465"/>
                  </a:cubicBezTo>
                  <a:lnTo>
                    <a:pt x="1057996" y="78980"/>
                  </a:lnTo>
                  <a:cubicBezTo>
                    <a:pt x="1057099" y="79859"/>
                    <a:pt x="1057099" y="81616"/>
                    <a:pt x="1056202" y="82494"/>
                  </a:cubicBezTo>
                  <a:cubicBezTo>
                    <a:pt x="1050822" y="86887"/>
                    <a:pt x="1045441" y="85130"/>
                    <a:pt x="1039164" y="82494"/>
                  </a:cubicBezTo>
                  <a:cubicBezTo>
                    <a:pt x="1033784" y="79859"/>
                    <a:pt x="1027507" y="82494"/>
                    <a:pt x="1025713" y="87766"/>
                  </a:cubicBezTo>
                  <a:cubicBezTo>
                    <a:pt x="1024816" y="91281"/>
                    <a:pt x="1023920" y="93916"/>
                    <a:pt x="1019436" y="95674"/>
                  </a:cubicBezTo>
                  <a:cubicBezTo>
                    <a:pt x="1014952" y="98310"/>
                    <a:pt x="1009572" y="100067"/>
                    <a:pt x="1008675" y="106217"/>
                  </a:cubicBezTo>
                  <a:cubicBezTo>
                    <a:pt x="1008675" y="107096"/>
                    <a:pt x="1007779" y="107974"/>
                    <a:pt x="1006882" y="107974"/>
                  </a:cubicBezTo>
                  <a:cubicBezTo>
                    <a:pt x="1004192" y="108853"/>
                    <a:pt x="1002398" y="109732"/>
                    <a:pt x="999708" y="110610"/>
                  </a:cubicBezTo>
                  <a:lnTo>
                    <a:pt x="991637" y="110610"/>
                  </a:lnTo>
                  <a:cubicBezTo>
                    <a:pt x="986257" y="109732"/>
                    <a:pt x="980877" y="107974"/>
                    <a:pt x="975496" y="107096"/>
                  </a:cubicBezTo>
                  <a:cubicBezTo>
                    <a:pt x="969219" y="106217"/>
                    <a:pt x="963839" y="109732"/>
                    <a:pt x="957561" y="110610"/>
                  </a:cubicBezTo>
                  <a:lnTo>
                    <a:pt x="956665" y="111489"/>
                  </a:lnTo>
                  <a:cubicBezTo>
                    <a:pt x="954871" y="114125"/>
                    <a:pt x="952181" y="113246"/>
                    <a:pt x="950388" y="111489"/>
                  </a:cubicBezTo>
                  <a:cubicBezTo>
                    <a:pt x="946801" y="107974"/>
                    <a:pt x="940523" y="107096"/>
                    <a:pt x="936040" y="108853"/>
                  </a:cubicBezTo>
                  <a:cubicBezTo>
                    <a:pt x="930659" y="111489"/>
                    <a:pt x="925279" y="113246"/>
                    <a:pt x="919899" y="115003"/>
                  </a:cubicBezTo>
                  <a:cubicBezTo>
                    <a:pt x="918105" y="115003"/>
                    <a:pt x="916312" y="114125"/>
                    <a:pt x="915415" y="114125"/>
                  </a:cubicBezTo>
                  <a:cubicBezTo>
                    <a:pt x="913622" y="114125"/>
                    <a:pt x="910931" y="113246"/>
                    <a:pt x="910035" y="114125"/>
                  </a:cubicBezTo>
                  <a:cubicBezTo>
                    <a:pt x="902861" y="119396"/>
                    <a:pt x="895687" y="117639"/>
                    <a:pt x="889410" y="114125"/>
                  </a:cubicBezTo>
                  <a:cubicBezTo>
                    <a:pt x="885823" y="112367"/>
                    <a:pt x="880442" y="110610"/>
                    <a:pt x="878649" y="105338"/>
                  </a:cubicBezTo>
                  <a:cubicBezTo>
                    <a:pt x="877752" y="101824"/>
                    <a:pt x="874165" y="98310"/>
                    <a:pt x="871475" y="95674"/>
                  </a:cubicBezTo>
                  <a:cubicBezTo>
                    <a:pt x="866991" y="91281"/>
                    <a:pt x="862508" y="85130"/>
                    <a:pt x="854437" y="85130"/>
                  </a:cubicBezTo>
                  <a:cubicBezTo>
                    <a:pt x="852644" y="85130"/>
                    <a:pt x="850850" y="81616"/>
                    <a:pt x="849953" y="82494"/>
                  </a:cubicBezTo>
                  <a:cubicBezTo>
                    <a:pt x="846366" y="83373"/>
                    <a:pt x="846366" y="81616"/>
                    <a:pt x="844573" y="79859"/>
                  </a:cubicBezTo>
                  <a:cubicBezTo>
                    <a:pt x="842780" y="78101"/>
                    <a:pt x="840089" y="76344"/>
                    <a:pt x="838296" y="73708"/>
                  </a:cubicBezTo>
                  <a:cubicBezTo>
                    <a:pt x="835606" y="70194"/>
                    <a:pt x="832915" y="65801"/>
                    <a:pt x="830225" y="62286"/>
                  </a:cubicBezTo>
                  <a:cubicBezTo>
                    <a:pt x="827535" y="58772"/>
                    <a:pt x="825742" y="54379"/>
                    <a:pt x="823051" y="50864"/>
                  </a:cubicBezTo>
                  <a:cubicBezTo>
                    <a:pt x="822155" y="49985"/>
                    <a:pt x="819464" y="49107"/>
                    <a:pt x="818568" y="49985"/>
                  </a:cubicBezTo>
                  <a:lnTo>
                    <a:pt x="807807" y="55257"/>
                  </a:lnTo>
                  <a:cubicBezTo>
                    <a:pt x="806013" y="56136"/>
                    <a:pt x="805117" y="57893"/>
                    <a:pt x="804220" y="59650"/>
                  </a:cubicBezTo>
                  <a:lnTo>
                    <a:pt x="803323" y="58772"/>
                  </a:lnTo>
                  <a:cubicBezTo>
                    <a:pt x="804220" y="56136"/>
                    <a:pt x="805117" y="53500"/>
                    <a:pt x="806013" y="52621"/>
                  </a:cubicBezTo>
                  <a:lnTo>
                    <a:pt x="795253" y="49985"/>
                  </a:lnTo>
                  <a:cubicBezTo>
                    <a:pt x="792562" y="49107"/>
                    <a:pt x="788079" y="49107"/>
                    <a:pt x="786285" y="49107"/>
                  </a:cubicBezTo>
                  <a:lnTo>
                    <a:pt x="771938" y="49107"/>
                  </a:lnTo>
                  <a:cubicBezTo>
                    <a:pt x="766557" y="49107"/>
                    <a:pt x="762073" y="48228"/>
                    <a:pt x="756693" y="49107"/>
                  </a:cubicBezTo>
                  <a:cubicBezTo>
                    <a:pt x="753106" y="49985"/>
                    <a:pt x="750416" y="48228"/>
                    <a:pt x="747726" y="46471"/>
                  </a:cubicBezTo>
                  <a:cubicBezTo>
                    <a:pt x="740552" y="41199"/>
                    <a:pt x="733378" y="35049"/>
                    <a:pt x="723514" y="37685"/>
                  </a:cubicBezTo>
                  <a:cubicBezTo>
                    <a:pt x="722617" y="37685"/>
                    <a:pt x="720824" y="36806"/>
                    <a:pt x="719927" y="35928"/>
                  </a:cubicBezTo>
                  <a:cubicBezTo>
                    <a:pt x="717237" y="35049"/>
                    <a:pt x="715443" y="33292"/>
                    <a:pt x="711856" y="31534"/>
                  </a:cubicBezTo>
                  <a:cubicBezTo>
                    <a:pt x="711856" y="34170"/>
                    <a:pt x="711856" y="35049"/>
                    <a:pt x="712753" y="36806"/>
                  </a:cubicBezTo>
                  <a:cubicBezTo>
                    <a:pt x="710960" y="38563"/>
                    <a:pt x="710063" y="37685"/>
                    <a:pt x="709166" y="36806"/>
                  </a:cubicBezTo>
                  <a:cubicBezTo>
                    <a:pt x="708269" y="37685"/>
                    <a:pt x="707373" y="39442"/>
                    <a:pt x="706476" y="39442"/>
                  </a:cubicBezTo>
                  <a:cubicBezTo>
                    <a:pt x="701992" y="41199"/>
                    <a:pt x="697509" y="42078"/>
                    <a:pt x="693025" y="43835"/>
                  </a:cubicBezTo>
                  <a:cubicBezTo>
                    <a:pt x="691232" y="44714"/>
                    <a:pt x="689438" y="45592"/>
                    <a:pt x="688541" y="46471"/>
                  </a:cubicBezTo>
                  <a:cubicBezTo>
                    <a:pt x="684954" y="49107"/>
                    <a:pt x="682264" y="53500"/>
                    <a:pt x="675987" y="52621"/>
                  </a:cubicBezTo>
                  <a:cubicBezTo>
                    <a:pt x="675090" y="52621"/>
                    <a:pt x="673297" y="54379"/>
                    <a:pt x="671503" y="54379"/>
                  </a:cubicBezTo>
                  <a:cubicBezTo>
                    <a:pt x="669710" y="55257"/>
                    <a:pt x="667020" y="55257"/>
                    <a:pt x="665226" y="56136"/>
                  </a:cubicBezTo>
                  <a:lnTo>
                    <a:pt x="663433" y="56136"/>
                  </a:lnTo>
                  <a:cubicBezTo>
                    <a:pt x="658052" y="57893"/>
                    <a:pt x="653569" y="59650"/>
                    <a:pt x="648188" y="60529"/>
                  </a:cubicBezTo>
                  <a:lnTo>
                    <a:pt x="644601" y="60529"/>
                  </a:lnTo>
                  <a:cubicBezTo>
                    <a:pt x="640118" y="60529"/>
                    <a:pt x="636531" y="59650"/>
                    <a:pt x="632047" y="59650"/>
                  </a:cubicBezTo>
                  <a:cubicBezTo>
                    <a:pt x="627563" y="59650"/>
                    <a:pt x="623080" y="61407"/>
                    <a:pt x="618596" y="61407"/>
                  </a:cubicBezTo>
                  <a:cubicBezTo>
                    <a:pt x="613216" y="61407"/>
                    <a:pt x="606939" y="61407"/>
                    <a:pt x="602455" y="57893"/>
                  </a:cubicBezTo>
                  <a:cubicBezTo>
                    <a:pt x="601558" y="57014"/>
                    <a:pt x="598868" y="57014"/>
                    <a:pt x="597074" y="57893"/>
                  </a:cubicBezTo>
                  <a:cubicBezTo>
                    <a:pt x="590797" y="58772"/>
                    <a:pt x="584520" y="59650"/>
                    <a:pt x="579140" y="61407"/>
                  </a:cubicBezTo>
                  <a:cubicBezTo>
                    <a:pt x="573759" y="63165"/>
                    <a:pt x="571069" y="61407"/>
                    <a:pt x="569276" y="57014"/>
                  </a:cubicBezTo>
                  <a:cubicBezTo>
                    <a:pt x="568379" y="55257"/>
                    <a:pt x="566586" y="53500"/>
                    <a:pt x="564792" y="51743"/>
                  </a:cubicBezTo>
                  <a:cubicBezTo>
                    <a:pt x="562102" y="49985"/>
                    <a:pt x="559412" y="47350"/>
                    <a:pt x="556721" y="47350"/>
                  </a:cubicBezTo>
                  <a:cubicBezTo>
                    <a:pt x="550444" y="47350"/>
                    <a:pt x="546857" y="43835"/>
                    <a:pt x="542374" y="41199"/>
                  </a:cubicBezTo>
                  <a:cubicBezTo>
                    <a:pt x="535200" y="36806"/>
                    <a:pt x="528923" y="31534"/>
                    <a:pt x="519955" y="32413"/>
                  </a:cubicBezTo>
                  <a:lnTo>
                    <a:pt x="519955" y="28020"/>
                  </a:lnTo>
                  <a:cubicBezTo>
                    <a:pt x="521749" y="28020"/>
                    <a:pt x="523542" y="28020"/>
                    <a:pt x="525336" y="27141"/>
                  </a:cubicBezTo>
                  <a:cubicBezTo>
                    <a:pt x="522646" y="25384"/>
                    <a:pt x="522646" y="22748"/>
                    <a:pt x="520852" y="20991"/>
                  </a:cubicBezTo>
                  <a:cubicBezTo>
                    <a:pt x="517265" y="18355"/>
                    <a:pt x="513678" y="17477"/>
                    <a:pt x="510091" y="15719"/>
                  </a:cubicBezTo>
                  <a:cubicBezTo>
                    <a:pt x="507401" y="14841"/>
                    <a:pt x="503814" y="14841"/>
                    <a:pt x="505608" y="19234"/>
                  </a:cubicBezTo>
                  <a:cubicBezTo>
                    <a:pt x="501124" y="20112"/>
                    <a:pt x="497537" y="20112"/>
                    <a:pt x="495744" y="21870"/>
                  </a:cubicBezTo>
                  <a:cubicBezTo>
                    <a:pt x="492157" y="24505"/>
                    <a:pt x="488570" y="22748"/>
                    <a:pt x="485879" y="20991"/>
                  </a:cubicBezTo>
                  <a:cubicBezTo>
                    <a:pt x="484086" y="20112"/>
                    <a:pt x="482292" y="19234"/>
                    <a:pt x="480499" y="20112"/>
                  </a:cubicBezTo>
                  <a:cubicBezTo>
                    <a:pt x="469738" y="25384"/>
                    <a:pt x="458977" y="22748"/>
                    <a:pt x="448217" y="22748"/>
                  </a:cubicBezTo>
                  <a:cubicBezTo>
                    <a:pt x="446423" y="22748"/>
                    <a:pt x="444630" y="21870"/>
                    <a:pt x="441939" y="21870"/>
                  </a:cubicBezTo>
                  <a:cubicBezTo>
                    <a:pt x="438353" y="20991"/>
                    <a:pt x="435662" y="19234"/>
                    <a:pt x="432075" y="18355"/>
                  </a:cubicBezTo>
                  <a:cubicBezTo>
                    <a:pt x="428488" y="17477"/>
                    <a:pt x="424005" y="16598"/>
                    <a:pt x="420418" y="15719"/>
                  </a:cubicBezTo>
                  <a:lnTo>
                    <a:pt x="417728" y="15719"/>
                  </a:lnTo>
                  <a:cubicBezTo>
                    <a:pt x="411451" y="15719"/>
                    <a:pt x="405173" y="16598"/>
                    <a:pt x="399793" y="16598"/>
                  </a:cubicBezTo>
                  <a:cubicBezTo>
                    <a:pt x="395309" y="16598"/>
                    <a:pt x="390826" y="14841"/>
                    <a:pt x="385445" y="13962"/>
                  </a:cubicBezTo>
                  <a:cubicBezTo>
                    <a:pt x="384549" y="6933"/>
                    <a:pt x="377375" y="8690"/>
                    <a:pt x="372891" y="5176"/>
                  </a:cubicBezTo>
                  <a:cubicBezTo>
                    <a:pt x="371994" y="4297"/>
                    <a:pt x="370201" y="5176"/>
                    <a:pt x="369304" y="5176"/>
                  </a:cubicBezTo>
                  <a:cubicBezTo>
                    <a:pt x="363924" y="4297"/>
                    <a:pt x="360337" y="6933"/>
                    <a:pt x="358543" y="11326"/>
                  </a:cubicBezTo>
                  <a:cubicBezTo>
                    <a:pt x="355853" y="15719"/>
                    <a:pt x="348679" y="17477"/>
                    <a:pt x="351369" y="24505"/>
                  </a:cubicBezTo>
                  <a:cubicBezTo>
                    <a:pt x="352266" y="25384"/>
                    <a:pt x="354060" y="26263"/>
                    <a:pt x="354956" y="28020"/>
                  </a:cubicBezTo>
                  <a:cubicBezTo>
                    <a:pt x="354956" y="30656"/>
                    <a:pt x="354060" y="32413"/>
                    <a:pt x="351369" y="31534"/>
                  </a:cubicBezTo>
                  <a:cubicBezTo>
                    <a:pt x="350473" y="31534"/>
                    <a:pt x="349576" y="33292"/>
                    <a:pt x="348679" y="34170"/>
                  </a:cubicBezTo>
                  <a:cubicBezTo>
                    <a:pt x="347782" y="35049"/>
                    <a:pt x="347782" y="36806"/>
                    <a:pt x="346886" y="36806"/>
                  </a:cubicBezTo>
                  <a:cubicBezTo>
                    <a:pt x="341505" y="38563"/>
                    <a:pt x="337918" y="42956"/>
                    <a:pt x="331641" y="42078"/>
                  </a:cubicBezTo>
                  <a:lnTo>
                    <a:pt x="329848" y="42078"/>
                  </a:lnTo>
                  <a:cubicBezTo>
                    <a:pt x="324467" y="46471"/>
                    <a:pt x="319087" y="45592"/>
                    <a:pt x="312810" y="44714"/>
                  </a:cubicBezTo>
                  <a:cubicBezTo>
                    <a:pt x="310120" y="43835"/>
                    <a:pt x="306533" y="44714"/>
                    <a:pt x="302946" y="44714"/>
                  </a:cubicBezTo>
                  <a:cubicBezTo>
                    <a:pt x="300256" y="44714"/>
                    <a:pt x="297565" y="44714"/>
                    <a:pt x="294875" y="42956"/>
                  </a:cubicBezTo>
                  <a:cubicBezTo>
                    <a:pt x="291288" y="41199"/>
                    <a:pt x="287701" y="38563"/>
                    <a:pt x="284114" y="36806"/>
                  </a:cubicBezTo>
                  <a:cubicBezTo>
                    <a:pt x="280527" y="35049"/>
                    <a:pt x="276044" y="35049"/>
                    <a:pt x="276044" y="28899"/>
                  </a:cubicBezTo>
                  <a:cubicBezTo>
                    <a:pt x="276044" y="28020"/>
                    <a:pt x="274250" y="27141"/>
                    <a:pt x="274250" y="26263"/>
                  </a:cubicBezTo>
                  <a:cubicBezTo>
                    <a:pt x="267973" y="31534"/>
                    <a:pt x="262593" y="35928"/>
                    <a:pt x="257212" y="40321"/>
                  </a:cubicBezTo>
                  <a:cubicBezTo>
                    <a:pt x="254522" y="42956"/>
                    <a:pt x="250935" y="46471"/>
                    <a:pt x="252729" y="50864"/>
                  </a:cubicBezTo>
                  <a:cubicBezTo>
                    <a:pt x="252729" y="51743"/>
                    <a:pt x="251832" y="52621"/>
                    <a:pt x="251832" y="53500"/>
                  </a:cubicBezTo>
                  <a:cubicBezTo>
                    <a:pt x="250935" y="55257"/>
                    <a:pt x="250038" y="57014"/>
                    <a:pt x="248245" y="57893"/>
                  </a:cubicBezTo>
                  <a:cubicBezTo>
                    <a:pt x="246452" y="60529"/>
                    <a:pt x="244658" y="63165"/>
                    <a:pt x="242865" y="66679"/>
                  </a:cubicBezTo>
                  <a:lnTo>
                    <a:pt x="237484" y="71951"/>
                  </a:lnTo>
                  <a:cubicBezTo>
                    <a:pt x="235691" y="74587"/>
                    <a:pt x="233897" y="77223"/>
                    <a:pt x="231207" y="78980"/>
                  </a:cubicBezTo>
                  <a:cubicBezTo>
                    <a:pt x="224930" y="84252"/>
                    <a:pt x="218653" y="89523"/>
                    <a:pt x="211479" y="94795"/>
                  </a:cubicBezTo>
                  <a:cubicBezTo>
                    <a:pt x="207892" y="98310"/>
                    <a:pt x="203408" y="100945"/>
                    <a:pt x="199821" y="104460"/>
                  </a:cubicBezTo>
                  <a:cubicBezTo>
                    <a:pt x="193544" y="109732"/>
                    <a:pt x="186370" y="114125"/>
                    <a:pt x="182783" y="122032"/>
                  </a:cubicBezTo>
                  <a:cubicBezTo>
                    <a:pt x="182783" y="122911"/>
                    <a:pt x="180990" y="123789"/>
                    <a:pt x="180093" y="124668"/>
                  </a:cubicBezTo>
                  <a:cubicBezTo>
                    <a:pt x="175610" y="128183"/>
                    <a:pt x="168436" y="128183"/>
                    <a:pt x="168436" y="135212"/>
                  </a:cubicBezTo>
                  <a:cubicBezTo>
                    <a:pt x="161262" y="135212"/>
                    <a:pt x="157675" y="140483"/>
                    <a:pt x="154088" y="144876"/>
                  </a:cubicBezTo>
                  <a:cubicBezTo>
                    <a:pt x="151398" y="148391"/>
                    <a:pt x="148708" y="152784"/>
                    <a:pt x="145121" y="155420"/>
                  </a:cubicBezTo>
                  <a:cubicBezTo>
                    <a:pt x="141534" y="157177"/>
                    <a:pt x="137050" y="156298"/>
                    <a:pt x="132566" y="156298"/>
                  </a:cubicBezTo>
                  <a:cubicBezTo>
                    <a:pt x="130773" y="156298"/>
                    <a:pt x="128979" y="156298"/>
                    <a:pt x="128979" y="157177"/>
                  </a:cubicBezTo>
                  <a:cubicBezTo>
                    <a:pt x="125392" y="160691"/>
                    <a:pt x="120909" y="163327"/>
                    <a:pt x="118219" y="167720"/>
                  </a:cubicBezTo>
                  <a:cubicBezTo>
                    <a:pt x="115528" y="172114"/>
                    <a:pt x="112838" y="174749"/>
                    <a:pt x="108355" y="175628"/>
                  </a:cubicBezTo>
                  <a:cubicBezTo>
                    <a:pt x="103871" y="176507"/>
                    <a:pt x="99387" y="180900"/>
                    <a:pt x="93110" y="178264"/>
                  </a:cubicBezTo>
                  <a:cubicBezTo>
                    <a:pt x="87730" y="176507"/>
                    <a:pt x="81453" y="178264"/>
                    <a:pt x="77866" y="174749"/>
                  </a:cubicBezTo>
                  <a:cubicBezTo>
                    <a:pt x="70692" y="175628"/>
                    <a:pt x="65311" y="177385"/>
                    <a:pt x="59034" y="178264"/>
                  </a:cubicBezTo>
                  <a:cubicBezTo>
                    <a:pt x="51860" y="180021"/>
                    <a:pt x="43790" y="179142"/>
                    <a:pt x="37513" y="184414"/>
                  </a:cubicBezTo>
                  <a:cubicBezTo>
                    <a:pt x="32132" y="188807"/>
                    <a:pt x="27648" y="193200"/>
                    <a:pt x="19578" y="192322"/>
                  </a:cubicBezTo>
                  <a:cubicBezTo>
                    <a:pt x="20475" y="197594"/>
                    <a:pt x="21371" y="201987"/>
                    <a:pt x="22268" y="207258"/>
                  </a:cubicBezTo>
                  <a:cubicBezTo>
                    <a:pt x="24062" y="221316"/>
                    <a:pt x="25855" y="235374"/>
                    <a:pt x="26752" y="249432"/>
                  </a:cubicBezTo>
                  <a:cubicBezTo>
                    <a:pt x="29442" y="267004"/>
                    <a:pt x="30339" y="283698"/>
                    <a:pt x="28545" y="300392"/>
                  </a:cubicBezTo>
                  <a:cubicBezTo>
                    <a:pt x="26752" y="324115"/>
                    <a:pt x="18681" y="1135959"/>
                    <a:pt x="10611" y="1157925"/>
                  </a:cubicBezTo>
                  <a:lnTo>
                    <a:pt x="2540" y="1176376"/>
                  </a:lnTo>
                  <a:cubicBezTo>
                    <a:pt x="0" y="1180769"/>
                    <a:pt x="3437" y="1183404"/>
                    <a:pt x="7920" y="1184283"/>
                  </a:cubicBezTo>
                  <a:cubicBezTo>
                    <a:pt x="13301" y="1185162"/>
                    <a:pt x="15094" y="1188676"/>
                    <a:pt x="16888" y="1193069"/>
                  </a:cubicBezTo>
                  <a:cubicBezTo>
                    <a:pt x="18681" y="1200098"/>
                    <a:pt x="15991" y="1207127"/>
                    <a:pt x="19578" y="1214156"/>
                  </a:cubicBezTo>
                  <a:cubicBezTo>
                    <a:pt x="21371" y="1217671"/>
                    <a:pt x="19578" y="1223821"/>
                    <a:pt x="18681" y="1229093"/>
                  </a:cubicBezTo>
                  <a:cubicBezTo>
                    <a:pt x="17784" y="1236122"/>
                    <a:pt x="19578" y="1243151"/>
                    <a:pt x="22268" y="1249301"/>
                  </a:cubicBezTo>
                  <a:cubicBezTo>
                    <a:pt x="28545" y="1259844"/>
                    <a:pt x="29442" y="1272145"/>
                    <a:pt x="29442" y="1283567"/>
                  </a:cubicBezTo>
                  <a:cubicBezTo>
                    <a:pt x="29442" y="1286203"/>
                    <a:pt x="30339" y="1288839"/>
                    <a:pt x="31235" y="1290596"/>
                  </a:cubicBezTo>
                  <a:cubicBezTo>
                    <a:pt x="33029" y="1292353"/>
                    <a:pt x="36616" y="1294110"/>
                    <a:pt x="40203" y="1294989"/>
                  </a:cubicBezTo>
                  <a:lnTo>
                    <a:pt x="61724" y="1305533"/>
                  </a:lnTo>
                  <a:cubicBezTo>
                    <a:pt x="71588" y="1310804"/>
                    <a:pt x="79659" y="1309926"/>
                    <a:pt x="88626" y="1303775"/>
                  </a:cubicBezTo>
                  <a:cubicBezTo>
                    <a:pt x="89523" y="1302897"/>
                    <a:pt x="92213" y="1302018"/>
                    <a:pt x="93110" y="1302018"/>
                  </a:cubicBezTo>
                  <a:cubicBezTo>
                    <a:pt x="99387" y="1302897"/>
                    <a:pt x="105664" y="1302897"/>
                    <a:pt x="111045" y="1308168"/>
                  </a:cubicBezTo>
                  <a:cubicBezTo>
                    <a:pt x="117322" y="1313440"/>
                    <a:pt x="126289" y="1316955"/>
                    <a:pt x="133463" y="1321348"/>
                  </a:cubicBezTo>
                  <a:cubicBezTo>
                    <a:pt x="137947" y="1323983"/>
                    <a:pt x="143327" y="1327498"/>
                    <a:pt x="146017" y="1331012"/>
                  </a:cubicBezTo>
                  <a:cubicBezTo>
                    <a:pt x="147811" y="1332770"/>
                    <a:pt x="149604" y="1334527"/>
                    <a:pt x="151398" y="1335406"/>
                  </a:cubicBezTo>
                  <a:cubicBezTo>
                    <a:pt x="161262" y="1338920"/>
                    <a:pt x="166642" y="1347706"/>
                    <a:pt x="172919" y="1354735"/>
                  </a:cubicBezTo>
                  <a:cubicBezTo>
                    <a:pt x="178300" y="1360886"/>
                    <a:pt x="185474" y="1364400"/>
                    <a:pt x="193544" y="1365279"/>
                  </a:cubicBezTo>
                  <a:cubicBezTo>
                    <a:pt x="202512" y="1367036"/>
                    <a:pt x="211479" y="1367915"/>
                    <a:pt x="220446" y="1369672"/>
                  </a:cubicBezTo>
                  <a:cubicBezTo>
                    <a:pt x="224033" y="1370550"/>
                    <a:pt x="228517" y="1371429"/>
                    <a:pt x="232104" y="1373186"/>
                  </a:cubicBezTo>
                  <a:cubicBezTo>
                    <a:pt x="236587" y="1374943"/>
                    <a:pt x="241071" y="1374943"/>
                    <a:pt x="244658" y="1377579"/>
                  </a:cubicBezTo>
                  <a:cubicBezTo>
                    <a:pt x="250038" y="1381972"/>
                    <a:pt x="255419" y="1384608"/>
                    <a:pt x="262593" y="1382851"/>
                  </a:cubicBezTo>
                  <a:cubicBezTo>
                    <a:pt x="265283" y="1381972"/>
                    <a:pt x="268870" y="1383730"/>
                    <a:pt x="271560" y="1384608"/>
                  </a:cubicBezTo>
                  <a:cubicBezTo>
                    <a:pt x="272457" y="1384608"/>
                    <a:pt x="273354" y="1385487"/>
                    <a:pt x="274250" y="1385487"/>
                  </a:cubicBezTo>
                  <a:cubicBezTo>
                    <a:pt x="284114" y="1386366"/>
                    <a:pt x="293082" y="1384608"/>
                    <a:pt x="302049" y="1382851"/>
                  </a:cubicBezTo>
                  <a:cubicBezTo>
                    <a:pt x="305636" y="1381972"/>
                    <a:pt x="309223" y="1381094"/>
                    <a:pt x="312810" y="1379337"/>
                  </a:cubicBezTo>
                  <a:cubicBezTo>
                    <a:pt x="322674" y="1374943"/>
                    <a:pt x="332538" y="1370550"/>
                    <a:pt x="341505" y="1365279"/>
                  </a:cubicBezTo>
                  <a:cubicBezTo>
                    <a:pt x="347782" y="1361764"/>
                    <a:pt x="354060" y="1358250"/>
                    <a:pt x="361233" y="1361764"/>
                  </a:cubicBezTo>
                  <a:lnTo>
                    <a:pt x="364820" y="1361764"/>
                  </a:lnTo>
                  <a:cubicBezTo>
                    <a:pt x="371098" y="1361764"/>
                    <a:pt x="377375" y="1360886"/>
                    <a:pt x="382755" y="1360007"/>
                  </a:cubicBezTo>
                  <a:cubicBezTo>
                    <a:pt x="383652" y="1360007"/>
                    <a:pt x="385445" y="1360007"/>
                    <a:pt x="385445" y="1359128"/>
                  </a:cubicBezTo>
                  <a:cubicBezTo>
                    <a:pt x="388135" y="1355614"/>
                    <a:pt x="392619" y="1355614"/>
                    <a:pt x="397103" y="1354735"/>
                  </a:cubicBezTo>
                  <a:cubicBezTo>
                    <a:pt x="404277" y="1353857"/>
                    <a:pt x="411451" y="1353857"/>
                    <a:pt x="416831" y="1349464"/>
                  </a:cubicBezTo>
                  <a:cubicBezTo>
                    <a:pt x="422211" y="1345949"/>
                    <a:pt x="427592" y="1345070"/>
                    <a:pt x="433869" y="1344192"/>
                  </a:cubicBezTo>
                  <a:cubicBezTo>
                    <a:pt x="434766" y="1344192"/>
                    <a:pt x="436559" y="1343313"/>
                    <a:pt x="437456" y="1343313"/>
                  </a:cubicBezTo>
                  <a:cubicBezTo>
                    <a:pt x="441939" y="1342435"/>
                    <a:pt x="446423" y="1339799"/>
                    <a:pt x="450010" y="1340677"/>
                  </a:cubicBezTo>
                  <a:cubicBezTo>
                    <a:pt x="458081" y="1342435"/>
                    <a:pt x="461668" y="1339799"/>
                    <a:pt x="467048" y="1332770"/>
                  </a:cubicBezTo>
                  <a:cubicBezTo>
                    <a:pt x="467945" y="1331012"/>
                    <a:pt x="470635" y="1330134"/>
                    <a:pt x="472428" y="1329255"/>
                  </a:cubicBezTo>
                  <a:cubicBezTo>
                    <a:pt x="476912" y="1328377"/>
                    <a:pt x="481396" y="1329255"/>
                    <a:pt x="485879" y="1328377"/>
                  </a:cubicBezTo>
                  <a:cubicBezTo>
                    <a:pt x="488570" y="1328377"/>
                    <a:pt x="491260" y="1325741"/>
                    <a:pt x="493053" y="1325741"/>
                  </a:cubicBezTo>
                  <a:cubicBezTo>
                    <a:pt x="500227" y="1326619"/>
                    <a:pt x="508298" y="1323983"/>
                    <a:pt x="514575" y="1328377"/>
                  </a:cubicBezTo>
                  <a:cubicBezTo>
                    <a:pt x="515472" y="1329255"/>
                    <a:pt x="517265" y="1329255"/>
                    <a:pt x="519059" y="1329255"/>
                  </a:cubicBezTo>
                  <a:cubicBezTo>
                    <a:pt x="530716" y="1330134"/>
                    <a:pt x="540580" y="1333648"/>
                    <a:pt x="548651" y="1340677"/>
                  </a:cubicBezTo>
                  <a:cubicBezTo>
                    <a:pt x="551341" y="1343313"/>
                    <a:pt x="554928" y="1345070"/>
                    <a:pt x="557618" y="1346828"/>
                  </a:cubicBezTo>
                  <a:cubicBezTo>
                    <a:pt x="560308" y="1348585"/>
                    <a:pt x="563895" y="1348585"/>
                    <a:pt x="566586" y="1349464"/>
                  </a:cubicBezTo>
                  <a:cubicBezTo>
                    <a:pt x="569276" y="1350342"/>
                    <a:pt x="571069" y="1351221"/>
                    <a:pt x="573759" y="1351221"/>
                  </a:cubicBezTo>
                  <a:cubicBezTo>
                    <a:pt x="578243" y="1351221"/>
                    <a:pt x="581830" y="1352978"/>
                    <a:pt x="584520" y="1356493"/>
                  </a:cubicBezTo>
                  <a:cubicBezTo>
                    <a:pt x="585417" y="1357371"/>
                    <a:pt x="586314" y="1358250"/>
                    <a:pt x="587210" y="1360007"/>
                  </a:cubicBezTo>
                  <a:cubicBezTo>
                    <a:pt x="586314" y="1362643"/>
                    <a:pt x="591694" y="1369672"/>
                    <a:pt x="595281" y="1369672"/>
                  </a:cubicBezTo>
                  <a:cubicBezTo>
                    <a:pt x="601558" y="1369672"/>
                    <a:pt x="607835" y="1371429"/>
                    <a:pt x="613216" y="1375822"/>
                  </a:cubicBezTo>
                  <a:cubicBezTo>
                    <a:pt x="614112" y="1376701"/>
                    <a:pt x="615906" y="1376701"/>
                    <a:pt x="617699" y="1375822"/>
                  </a:cubicBezTo>
                  <a:cubicBezTo>
                    <a:pt x="620390" y="1374943"/>
                    <a:pt x="622183" y="1374943"/>
                    <a:pt x="623976" y="1377579"/>
                  </a:cubicBezTo>
                  <a:cubicBezTo>
                    <a:pt x="624873" y="1378458"/>
                    <a:pt x="628460" y="1378458"/>
                    <a:pt x="630254" y="1378458"/>
                  </a:cubicBezTo>
                  <a:cubicBezTo>
                    <a:pt x="634737" y="1378458"/>
                    <a:pt x="640118" y="1377579"/>
                    <a:pt x="644601" y="1378458"/>
                  </a:cubicBezTo>
                  <a:cubicBezTo>
                    <a:pt x="652672" y="1379337"/>
                    <a:pt x="659846" y="1380215"/>
                    <a:pt x="667916" y="1381972"/>
                  </a:cubicBezTo>
                  <a:cubicBezTo>
                    <a:pt x="669710" y="1381972"/>
                    <a:pt x="671503" y="1382851"/>
                    <a:pt x="672400" y="1383730"/>
                  </a:cubicBezTo>
                  <a:cubicBezTo>
                    <a:pt x="674194" y="1388123"/>
                    <a:pt x="678677" y="1388123"/>
                    <a:pt x="681367" y="1389001"/>
                  </a:cubicBezTo>
                  <a:cubicBezTo>
                    <a:pt x="684058" y="1389880"/>
                    <a:pt x="687645" y="1390759"/>
                    <a:pt x="689438" y="1390759"/>
                  </a:cubicBezTo>
                  <a:cubicBezTo>
                    <a:pt x="690335" y="1389880"/>
                    <a:pt x="692128" y="1389001"/>
                    <a:pt x="693922" y="1387244"/>
                  </a:cubicBezTo>
                  <a:cubicBezTo>
                    <a:pt x="690335" y="1387244"/>
                    <a:pt x="688541" y="1388123"/>
                    <a:pt x="686748" y="1388123"/>
                  </a:cubicBezTo>
                  <a:cubicBezTo>
                    <a:pt x="690335" y="1383730"/>
                    <a:pt x="693922" y="1382851"/>
                    <a:pt x="698405" y="1385487"/>
                  </a:cubicBezTo>
                  <a:cubicBezTo>
                    <a:pt x="703786" y="1389880"/>
                    <a:pt x="708269" y="1389880"/>
                    <a:pt x="714547" y="1385487"/>
                  </a:cubicBezTo>
                  <a:lnTo>
                    <a:pt x="719927" y="1382851"/>
                  </a:lnTo>
                  <a:lnTo>
                    <a:pt x="719927" y="1378458"/>
                  </a:lnTo>
                  <a:cubicBezTo>
                    <a:pt x="722617" y="1379337"/>
                    <a:pt x="725307" y="1381094"/>
                    <a:pt x="727101" y="1381094"/>
                  </a:cubicBezTo>
                  <a:cubicBezTo>
                    <a:pt x="732481" y="1378458"/>
                    <a:pt x="737862" y="1375822"/>
                    <a:pt x="742345" y="1372308"/>
                  </a:cubicBezTo>
                  <a:cubicBezTo>
                    <a:pt x="747726" y="1368793"/>
                    <a:pt x="752209" y="1364400"/>
                    <a:pt x="756693" y="1360886"/>
                  </a:cubicBezTo>
                  <a:cubicBezTo>
                    <a:pt x="757590" y="1360886"/>
                    <a:pt x="757590" y="1360007"/>
                    <a:pt x="758487" y="1360007"/>
                  </a:cubicBezTo>
                  <a:cubicBezTo>
                    <a:pt x="764764" y="1358250"/>
                    <a:pt x="770144" y="1357371"/>
                    <a:pt x="776421" y="1355614"/>
                  </a:cubicBezTo>
                  <a:cubicBezTo>
                    <a:pt x="780008" y="1354735"/>
                    <a:pt x="782698" y="1352978"/>
                    <a:pt x="786285" y="1352099"/>
                  </a:cubicBezTo>
                  <a:cubicBezTo>
                    <a:pt x="788976" y="1351221"/>
                    <a:pt x="790769" y="1351221"/>
                    <a:pt x="793459" y="1350342"/>
                  </a:cubicBezTo>
                  <a:lnTo>
                    <a:pt x="802426" y="1350342"/>
                  </a:lnTo>
                  <a:cubicBezTo>
                    <a:pt x="804220" y="1350342"/>
                    <a:pt x="806910" y="1350342"/>
                    <a:pt x="808704" y="1349464"/>
                  </a:cubicBezTo>
                  <a:cubicBezTo>
                    <a:pt x="809600" y="1347706"/>
                    <a:pt x="811394" y="1345070"/>
                    <a:pt x="812291" y="1345070"/>
                  </a:cubicBezTo>
                  <a:cubicBezTo>
                    <a:pt x="814981" y="1345070"/>
                    <a:pt x="816774" y="1346828"/>
                    <a:pt x="819464" y="1347706"/>
                  </a:cubicBezTo>
                  <a:cubicBezTo>
                    <a:pt x="820361" y="1347706"/>
                    <a:pt x="820361" y="1348585"/>
                    <a:pt x="820361" y="1349464"/>
                  </a:cubicBezTo>
                  <a:cubicBezTo>
                    <a:pt x="823948" y="1352978"/>
                    <a:pt x="826638" y="1357371"/>
                    <a:pt x="830225" y="1360886"/>
                  </a:cubicBezTo>
                  <a:cubicBezTo>
                    <a:pt x="834709" y="1365279"/>
                    <a:pt x="839193" y="1365279"/>
                    <a:pt x="841883" y="1362643"/>
                  </a:cubicBezTo>
                  <a:cubicBezTo>
                    <a:pt x="846366" y="1359128"/>
                    <a:pt x="849953" y="1356493"/>
                    <a:pt x="856231" y="1358250"/>
                  </a:cubicBezTo>
                  <a:cubicBezTo>
                    <a:pt x="857127" y="1358250"/>
                    <a:pt x="858921" y="1359128"/>
                    <a:pt x="859817" y="1358250"/>
                  </a:cubicBezTo>
                  <a:cubicBezTo>
                    <a:pt x="864301" y="1356493"/>
                    <a:pt x="869682" y="1354735"/>
                    <a:pt x="874165" y="1352099"/>
                  </a:cubicBezTo>
                  <a:cubicBezTo>
                    <a:pt x="876855" y="1351221"/>
                    <a:pt x="880442" y="1351221"/>
                    <a:pt x="881339" y="1349464"/>
                  </a:cubicBezTo>
                  <a:cubicBezTo>
                    <a:pt x="884029" y="1344192"/>
                    <a:pt x="888513" y="1341556"/>
                    <a:pt x="892997" y="1338041"/>
                  </a:cubicBezTo>
                  <a:cubicBezTo>
                    <a:pt x="895687" y="1335406"/>
                    <a:pt x="898377" y="1331891"/>
                    <a:pt x="901067" y="1331012"/>
                  </a:cubicBezTo>
                  <a:cubicBezTo>
                    <a:pt x="907344" y="1329255"/>
                    <a:pt x="911828" y="1323983"/>
                    <a:pt x="917208" y="1320469"/>
                  </a:cubicBezTo>
                  <a:cubicBezTo>
                    <a:pt x="921692" y="1317833"/>
                    <a:pt x="924382" y="1312562"/>
                    <a:pt x="928866" y="1311683"/>
                  </a:cubicBezTo>
                  <a:cubicBezTo>
                    <a:pt x="936040" y="1309926"/>
                    <a:pt x="941420" y="1305533"/>
                    <a:pt x="947697" y="1301140"/>
                  </a:cubicBezTo>
                  <a:cubicBezTo>
                    <a:pt x="951284" y="1298504"/>
                    <a:pt x="955768" y="1296746"/>
                    <a:pt x="960252" y="1297625"/>
                  </a:cubicBezTo>
                  <a:cubicBezTo>
                    <a:pt x="962942" y="1298504"/>
                    <a:pt x="966529" y="1297625"/>
                    <a:pt x="968322" y="1296746"/>
                  </a:cubicBezTo>
                  <a:cubicBezTo>
                    <a:pt x="971909" y="1294989"/>
                    <a:pt x="975496" y="1292353"/>
                    <a:pt x="979083" y="1290596"/>
                  </a:cubicBezTo>
                  <a:cubicBezTo>
                    <a:pt x="981773" y="1288839"/>
                    <a:pt x="984463" y="1287082"/>
                    <a:pt x="987154" y="1287082"/>
                  </a:cubicBezTo>
                  <a:cubicBezTo>
                    <a:pt x="996121" y="1286203"/>
                    <a:pt x="1003295" y="1284446"/>
                    <a:pt x="1007779" y="1275659"/>
                  </a:cubicBezTo>
                  <a:cubicBezTo>
                    <a:pt x="1009572" y="1272145"/>
                    <a:pt x="1018539" y="1267752"/>
                    <a:pt x="1022126" y="1269509"/>
                  </a:cubicBezTo>
                  <a:cubicBezTo>
                    <a:pt x="1028403" y="1272145"/>
                    <a:pt x="1032887" y="1270388"/>
                    <a:pt x="1036474" y="1265116"/>
                  </a:cubicBezTo>
                  <a:cubicBezTo>
                    <a:pt x="1039164" y="1262480"/>
                    <a:pt x="1042751" y="1263359"/>
                    <a:pt x="1045441" y="1265116"/>
                  </a:cubicBezTo>
                  <a:cubicBezTo>
                    <a:pt x="1047235" y="1266873"/>
                    <a:pt x="1049028" y="1267752"/>
                    <a:pt x="1050822" y="1267752"/>
                  </a:cubicBezTo>
                  <a:cubicBezTo>
                    <a:pt x="1057099" y="1268631"/>
                    <a:pt x="1064273" y="1267752"/>
                    <a:pt x="1070550" y="1268631"/>
                  </a:cubicBezTo>
                  <a:cubicBezTo>
                    <a:pt x="1075930" y="1269509"/>
                    <a:pt x="1081311" y="1267752"/>
                    <a:pt x="1084898" y="1264238"/>
                  </a:cubicBezTo>
                  <a:cubicBezTo>
                    <a:pt x="1088485" y="1260723"/>
                    <a:pt x="1091175" y="1260723"/>
                    <a:pt x="1096555" y="1262480"/>
                  </a:cubicBezTo>
                  <a:cubicBezTo>
                    <a:pt x="1101039" y="1264238"/>
                    <a:pt x="1104626" y="1268631"/>
                    <a:pt x="1110903" y="1267752"/>
                  </a:cubicBezTo>
                  <a:cubicBezTo>
                    <a:pt x="1116283" y="1266873"/>
                    <a:pt x="1122560" y="1269509"/>
                    <a:pt x="1128838" y="1266873"/>
                  </a:cubicBezTo>
                  <a:lnTo>
                    <a:pt x="1132425" y="1266873"/>
                  </a:lnTo>
                  <a:cubicBezTo>
                    <a:pt x="1137805" y="1268631"/>
                    <a:pt x="1143185" y="1269509"/>
                    <a:pt x="1147669" y="1273902"/>
                  </a:cubicBezTo>
                  <a:cubicBezTo>
                    <a:pt x="1153049" y="1278295"/>
                    <a:pt x="1153946" y="1245786"/>
                    <a:pt x="1159327" y="1249301"/>
                  </a:cubicBezTo>
                  <a:cubicBezTo>
                    <a:pt x="1167397" y="1254573"/>
                    <a:pt x="1165604" y="1249301"/>
                    <a:pt x="1173674" y="1253694"/>
                  </a:cubicBezTo>
                  <a:cubicBezTo>
                    <a:pt x="1179951" y="1256330"/>
                    <a:pt x="1177261" y="1246665"/>
                    <a:pt x="1184435" y="1248422"/>
                  </a:cubicBezTo>
                  <a:cubicBezTo>
                    <a:pt x="1185332" y="1248422"/>
                    <a:pt x="1196093" y="1255451"/>
                    <a:pt x="1196093" y="1254573"/>
                  </a:cubicBezTo>
                  <a:cubicBezTo>
                    <a:pt x="1200576" y="1251937"/>
                    <a:pt x="1205060" y="1225578"/>
                    <a:pt x="1209544" y="1226457"/>
                  </a:cubicBezTo>
                  <a:cubicBezTo>
                    <a:pt x="1218511" y="1229093"/>
                    <a:pt x="1226582" y="1227335"/>
                    <a:pt x="1234652" y="1223821"/>
                  </a:cubicBezTo>
                  <a:cubicBezTo>
                    <a:pt x="1239136" y="1222064"/>
                    <a:pt x="1246310" y="1215913"/>
                    <a:pt x="1249897" y="1218549"/>
                  </a:cubicBezTo>
                  <a:cubicBezTo>
                    <a:pt x="1256174" y="1222942"/>
                    <a:pt x="1262451" y="1224700"/>
                    <a:pt x="1269625" y="1225578"/>
                  </a:cubicBezTo>
                  <a:cubicBezTo>
                    <a:pt x="1270522" y="1225578"/>
                    <a:pt x="1271418" y="1226457"/>
                    <a:pt x="1272315" y="1227335"/>
                  </a:cubicBezTo>
                  <a:cubicBezTo>
                    <a:pt x="1275005" y="1230850"/>
                    <a:pt x="1287559" y="1221185"/>
                    <a:pt x="1290250" y="1224700"/>
                  </a:cubicBezTo>
                  <a:cubicBezTo>
                    <a:pt x="1293837" y="1229971"/>
                    <a:pt x="1297424" y="1235243"/>
                    <a:pt x="1301010" y="1239636"/>
                  </a:cubicBezTo>
                  <a:cubicBezTo>
                    <a:pt x="1302804" y="1241393"/>
                    <a:pt x="1305494" y="1242272"/>
                    <a:pt x="1306391" y="1244029"/>
                  </a:cubicBezTo>
                  <a:cubicBezTo>
                    <a:pt x="1307288" y="1248422"/>
                    <a:pt x="1309081" y="1250180"/>
                    <a:pt x="1313565" y="1250180"/>
                  </a:cubicBezTo>
                  <a:cubicBezTo>
                    <a:pt x="1316255" y="1250180"/>
                    <a:pt x="1318945" y="1251058"/>
                    <a:pt x="1320739" y="1252815"/>
                  </a:cubicBezTo>
                  <a:cubicBezTo>
                    <a:pt x="1325222" y="1255451"/>
                    <a:pt x="1328809" y="1258087"/>
                    <a:pt x="1332396" y="1260723"/>
                  </a:cubicBezTo>
                  <a:cubicBezTo>
                    <a:pt x="1336880" y="1263359"/>
                    <a:pt x="1341363" y="1265995"/>
                    <a:pt x="1343157" y="1270388"/>
                  </a:cubicBezTo>
                  <a:cubicBezTo>
                    <a:pt x="1344054" y="1272145"/>
                    <a:pt x="1344951" y="1273024"/>
                    <a:pt x="1345847" y="1273902"/>
                  </a:cubicBezTo>
                  <a:cubicBezTo>
                    <a:pt x="1349434" y="1277417"/>
                    <a:pt x="1353021" y="1280053"/>
                    <a:pt x="1356608" y="1283567"/>
                  </a:cubicBezTo>
                  <a:cubicBezTo>
                    <a:pt x="1361988" y="1287960"/>
                    <a:pt x="1366472" y="1293232"/>
                    <a:pt x="1371852" y="1297625"/>
                  </a:cubicBezTo>
                  <a:cubicBezTo>
                    <a:pt x="1373646" y="1298504"/>
                    <a:pt x="1375439" y="1300261"/>
                    <a:pt x="1377233" y="1301140"/>
                  </a:cubicBezTo>
                  <a:cubicBezTo>
                    <a:pt x="1380820" y="1302897"/>
                    <a:pt x="1384407" y="1304654"/>
                    <a:pt x="1387097" y="1307290"/>
                  </a:cubicBezTo>
                  <a:cubicBezTo>
                    <a:pt x="1389787" y="1309926"/>
                    <a:pt x="1402341" y="1294110"/>
                    <a:pt x="1404135" y="1297625"/>
                  </a:cubicBezTo>
                  <a:cubicBezTo>
                    <a:pt x="1404135" y="1298504"/>
                    <a:pt x="1405032" y="1298504"/>
                    <a:pt x="1405928" y="1298504"/>
                  </a:cubicBezTo>
                  <a:cubicBezTo>
                    <a:pt x="1411309" y="1302897"/>
                    <a:pt x="1416689" y="1301140"/>
                    <a:pt x="1422070" y="1299382"/>
                  </a:cubicBezTo>
                  <a:cubicBezTo>
                    <a:pt x="1423863" y="1298504"/>
                    <a:pt x="1425657" y="1297625"/>
                    <a:pt x="1426553" y="1298504"/>
                  </a:cubicBezTo>
                  <a:cubicBezTo>
                    <a:pt x="1432830" y="1301140"/>
                    <a:pt x="1437314" y="1307290"/>
                    <a:pt x="1445385" y="1308168"/>
                  </a:cubicBezTo>
                  <a:cubicBezTo>
                    <a:pt x="1445385" y="1308168"/>
                    <a:pt x="1446281" y="1308168"/>
                    <a:pt x="1446281" y="1309047"/>
                  </a:cubicBezTo>
                  <a:cubicBezTo>
                    <a:pt x="1448075" y="1314319"/>
                    <a:pt x="1453455" y="1314319"/>
                    <a:pt x="1457939" y="1315197"/>
                  </a:cubicBezTo>
                  <a:cubicBezTo>
                    <a:pt x="1460629" y="1315197"/>
                    <a:pt x="1463319" y="1316076"/>
                    <a:pt x="1465113" y="1316955"/>
                  </a:cubicBezTo>
                  <a:cubicBezTo>
                    <a:pt x="1470493" y="1319590"/>
                    <a:pt x="1475874" y="1323105"/>
                    <a:pt x="1482151" y="1324862"/>
                  </a:cubicBezTo>
                  <a:cubicBezTo>
                    <a:pt x="1490221" y="1327498"/>
                    <a:pt x="1498292" y="1329255"/>
                    <a:pt x="1504569" y="1333648"/>
                  </a:cubicBezTo>
                  <a:cubicBezTo>
                    <a:pt x="1505466" y="1333648"/>
                    <a:pt x="1506363" y="1333648"/>
                    <a:pt x="1506363" y="1334527"/>
                  </a:cubicBezTo>
                  <a:cubicBezTo>
                    <a:pt x="1509053" y="1336284"/>
                    <a:pt x="1513536" y="1337163"/>
                    <a:pt x="1515330" y="1339799"/>
                  </a:cubicBezTo>
                  <a:cubicBezTo>
                    <a:pt x="1518020" y="1345070"/>
                    <a:pt x="1525194" y="1344192"/>
                    <a:pt x="1528781" y="1348585"/>
                  </a:cubicBezTo>
                  <a:lnTo>
                    <a:pt x="1529678" y="1348585"/>
                  </a:lnTo>
                  <a:cubicBezTo>
                    <a:pt x="1533265" y="1348585"/>
                    <a:pt x="1536851" y="1349464"/>
                    <a:pt x="1541335" y="1349464"/>
                  </a:cubicBezTo>
                  <a:cubicBezTo>
                    <a:pt x="1543129" y="1348585"/>
                    <a:pt x="1545819" y="1346828"/>
                    <a:pt x="1547612" y="1346828"/>
                  </a:cubicBezTo>
                  <a:cubicBezTo>
                    <a:pt x="1555683" y="1349464"/>
                    <a:pt x="1563753" y="1349464"/>
                    <a:pt x="1569134" y="1342435"/>
                  </a:cubicBezTo>
                  <a:cubicBezTo>
                    <a:pt x="1570031" y="1341556"/>
                    <a:pt x="1571824" y="1341556"/>
                    <a:pt x="1573618" y="1341556"/>
                  </a:cubicBezTo>
                  <a:lnTo>
                    <a:pt x="1580792" y="1341556"/>
                  </a:lnTo>
                  <a:cubicBezTo>
                    <a:pt x="1588862" y="1339799"/>
                    <a:pt x="1596036" y="1338041"/>
                    <a:pt x="1604106" y="1337163"/>
                  </a:cubicBezTo>
                  <a:cubicBezTo>
                    <a:pt x="1607693" y="1336284"/>
                    <a:pt x="1612177" y="1338041"/>
                    <a:pt x="1615764" y="1338920"/>
                  </a:cubicBezTo>
                  <a:cubicBezTo>
                    <a:pt x="1619351" y="1339799"/>
                    <a:pt x="1622938" y="1339799"/>
                    <a:pt x="1626525" y="1339799"/>
                  </a:cubicBezTo>
                  <a:cubicBezTo>
                    <a:pt x="1631008" y="1339799"/>
                    <a:pt x="1634595" y="1338041"/>
                    <a:pt x="1639079" y="1338041"/>
                  </a:cubicBezTo>
                  <a:cubicBezTo>
                    <a:pt x="1642666" y="1337163"/>
                    <a:pt x="1647150" y="1337163"/>
                    <a:pt x="1650737" y="1336284"/>
                  </a:cubicBezTo>
                  <a:cubicBezTo>
                    <a:pt x="1658807" y="1334527"/>
                    <a:pt x="1665981" y="1332770"/>
                    <a:pt x="1674052" y="1331891"/>
                  </a:cubicBezTo>
                  <a:cubicBezTo>
                    <a:pt x="1679432" y="1302018"/>
                    <a:pt x="1678535" y="1266873"/>
                    <a:pt x="1678535" y="1230850"/>
                  </a:cubicBezTo>
                  <a:close/>
                </a:path>
              </a:pathLst>
            </a:custGeom>
            <a:blipFill>
              <a:blip r:embed="rId3"/>
              <a:stretch>
                <a:fillRect l="-82599" t="-201126" r="-47" b="-22723"/>
              </a:stretch>
            </a:blipFill>
          </p:spPr>
        </p:sp>
      </p:grpSp>
      <p:grpSp>
        <p:nvGrpSpPr>
          <p:cNvPr id="5" name="Group 5"/>
          <p:cNvGrpSpPr/>
          <p:nvPr/>
        </p:nvGrpSpPr>
        <p:grpSpPr>
          <a:xfrm rot="2700000">
            <a:off x="-4489110" y="-1878777"/>
            <a:ext cx="6988557" cy="5105374"/>
            <a:chOff x="0" y="0"/>
            <a:chExt cx="2679708" cy="1957616"/>
          </a:xfrm>
        </p:grpSpPr>
        <p:sp>
          <p:nvSpPr>
            <p:cNvPr id="6" name="Freeform 6"/>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4"/>
              <a:stretch>
                <a:fillRect l="-47" t="-41495" r="-29" b="-41465"/>
              </a:stretch>
            </a:blipFill>
          </p:spPr>
        </p:sp>
      </p:grpSp>
      <p:sp>
        <p:nvSpPr>
          <p:cNvPr id="7" name="Freeform 7"/>
          <p:cNvSpPr/>
          <p:nvPr/>
        </p:nvSpPr>
        <p:spPr>
          <a:xfrm rot="-10800000" flipH="1" flipV="1">
            <a:off x="835537" y="5058308"/>
            <a:ext cx="8064919" cy="5380095"/>
          </a:xfrm>
          <a:custGeom>
            <a:avLst/>
            <a:gdLst/>
            <a:ahLst/>
            <a:cxnLst/>
            <a:rect l="l" t="t" r="r" b="b"/>
            <a:pathLst>
              <a:path w="8064919" h="5380095">
                <a:moveTo>
                  <a:pt x="8064919" y="5380095"/>
                </a:moveTo>
                <a:lnTo>
                  <a:pt x="0" y="5380095"/>
                </a:lnTo>
                <a:lnTo>
                  <a:pt x="0" y="0"/>
                </a:lnTo>
                <a:lnTo>
                  <a:pt x="8064919" y="0"/>
                </a:lnTo>
                <a:lnTo>
                  <a:pt x="8064919" y="5380095"/>
                </a:lnTo>
                <a:close/>
              </a:path>
            </a:pathLst>
          </a:custGeom>
          <a:blipFill>
            <a:blip r:embed="rId5"/>
            <a:stretch>
              <a:fillRect/>
            </a:stretch>
          </a:blipFill>
        </p:spPr>
      </p:sp>
      <p:sp>
        <p:nvSpPr>
          <p:cNvPr id="10" name="Freeform 10"/>
          <p:cNvSpPr/>
          <p:nvPr/>
        </p:nvSpPr>
        <p:spPr>
          <a:xfrm rot="-10800000" flipH="1" flipV="1">
            <a:off x="9281769" y="5058960"/>
            <a:ext cx="8064919" cy="5380095"/>
          </a:xfrm>
          <a:custGeom>
            <a:avLst/>
            <a:gdLst/>
            <a:ahLst/>
            <a:cxnLst/>
            <a:rect l="l" t="t" r="r" b="b"/>
            <a:pathLst>
              <a:path w="8064919" h="5380095">
                <a:moveTo>
                  <a:pt x="8064919" y="5380095"/>
                </a:moveTo>
                <a:lnTo>
                  <a:pt x="0" y="5380095"/>
                </a:lnTo>
                <a:lnTo>
                  <a:pt x="0" y="0"/>
                </a:lnTo>
                <a:lnTo>
                  <a:pt x="8064919" y="0"/>
                </a:lnTo>
                <a:lnTo>
                  <a:pt x="8064919" y="5380095"/>
                </a:lnTo>
                <a:close/>
              </a:path>
            </a:pathLst>
          </a:custGeom>
          <a:blipFill>
            <a:blip r:embed="rId5"/>
            <a:stretch>
              <a:fillRect/>
            </a:stretch>
          </a:blipFill>
        </p:spPr>
      </p:sp>
      <p:sp>
        <p:nvSpPr>
          <p:cNvPr id="17" name="Freeform 17"/>
          <p:cNvSpPr/>
          <p:nvPr/>
        </p:nvSpPr>
        <p:spPr>
          <a:xfrm rot="-1012417">
            <a:off x="15284047" y="-7784"/>
            <a:ext cx="6007906" cy="4175495"/>
          </a:xfrm>
          <a:custGeom>
            <a:avLst/>
            <a:gdLst/>
            <a:ahLst/>
            <a:cxnLst/>
            <a:rect l="l" t="t" r="r" b="b"/>
            <a:pathLst>
              <a:path w="6007906" h="4175495">
                <a:moveTo>
                  <a:pt x="0" y="0"/>
                </a:moveTo>
                <a:lnTo>
                  <a:pt x="6007906" y="0"/>
                </a:lnTo>
                <a:lnTo>
                  <a:pt x="6007906" y="4175495"/>
                </a:lnTo>
                <a:lnTo>
                  <a:pt x="0" y="4175495"/>
                </a:lnTo>
                <a:lnTo>
                  <a:pt x="0" y="0"/>
                </a:lnTo>
                <a:close/>
              </a:path>
            </a:pathLst>
          </a:custGeom>
          <a:blipFill>
            <a:blip r:embed="rId6"/>
            <a:stretch>
              <a:fillRect/>
            </a:stretch>
          </a:blipFill>
        </p:spPr>
      </p:sp>
      <p:sp>
        <p:nvSpPr>
          <p:cNvPr id="18" name="Freeform 18"/>
          <p:cNvSpPr/>
          <p:nvPr/>
        </p:nvSpPr>
        <p:spPr>
          <a:xfrm rot="-6687178">
            <a:off x="-699699" y="1568674"/>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7">
              <a:alphaModFix amt="88000"/>
            </a:blip>
            <a:stretch>
              <a:fillRect/>
            </a:stretch>
          </a:blipFill>
        </p:spPr>
      </p:sp>
      <p:sp>
        <p:nvSpPr>
          <p:cNvPr id="19" name="Freeform 19"/>
          <p:cNvSpPr/>
          <p:nvPr/>
        </p:nvSpPr>
        <p:spPr>
          <a:xfrm rot="-6562486">
            <a:off x="164788" y="-1551040"/>
            <a:ext cx="1323072" cy="3228877"/>
          </a:xfrm>
          <a:custGeom>
            <a:avLst/>
            <a:gdLst/>
            <a:ahLst/>
            <a:cxnLst/>
            <a:rect l="l" t="t" r="r" b="b"/>
            <a:pathLst>
              <a:path w="1323072" h="3228877">
                <a:moveTo>
                  <a:pt x="0" y="0"/>
                </a:moveTo>
                <a:lnTo>
                  <a:pt x="1323072" y="0"/>
                </a:lnTo>
                <a:lnTo>
                  <a:pt x="1323072" y="3228876"/>
                </a:lnTo>
                <a:lnTo>
                  <a:pt x="0" y="3228876"/>
                </a:lnTo>
                <a:lnTo>
                  <a:pt x="0" y="0"/>
                </a:lnTo>
                <a:close/>
              </a:path>
            </a:pathLst>
          </a:custGeom>
          <a:blipFill>
            <a:blip r:embed="rId8">
              <a:alphaModFix amt="88000"/>
            </a:blip>
            <a:stretch>
              <a:fillRect/>
            </a:stretch>
          </a:blipFill>
        </p:spPr>
      </p:sp>
      <p:pic>
        <p:nvPicPr>
          <p:cNvPr id="20" name="Picture 19">
            <a:extLst>
              <a:ext uri="{FF2B5EF4-FFF2-40B4-BE49-F238E27FC236}">
                <a16:creationId xmlns:a16="http://schemas.microsoft.com/office/drawing/2014/main" id="{E706CBF4-B90A-4906-838C-7D36B55432F3}"/>
              </a:ext>
            </a:extLst>
          </p:cNvPr>
          <p:cNvPicPr/>
          <p:nvPr/>
        </p:nvPicPr>
        <p:blipFill>
          <a:blip r:embed="rId9"/>
          <a:stretch>
            <a:fillRect/>
          </a:stretch>
        </p:blipFill>
        <p:spPr>
          <a:xfrm>
            <a:off x="1516376" y="214297"/>
            <a:ext cx="14146603" cy="4922687"/>
          </a:xfrm>
          <a:prstGeom prst="rect">
            <a:avLst/>
          </a:prstGeom>
        </p:spPr>
      </p:pic>
      <p:sp>
        <p:nvSpPr>
          <p:cNvPr id="15" name="Freeform 15"/>
          <p:cNvSpPr/>
          <p:nvPr/>
        </p:nvSpPr>
        <p:spPr>
          <a:xfrm rot="-68087">
            <a:off x="4624386" y="4939597"/>
            <a:ext cx="567127" cy="577964"/>
          </a:xfrm>
          <a:custGeom>
            <a:avLst/>
            <a:gdLst/>
            <a:ahLst/>
            <a:cxnLst/>
            <a:rect l="l" t="t" r="r" b="b"/>
            <a:pathLst>
              <a:path w="567127" h="577964">
                <a:moveTo>
                  <a:pt x="0" y="0"/>
                </a:moveTo>
                <a:lnTo>
                  <a:pt x="567127" y="0"/>
                </a:lnTo>
                <a:lnTo>
                  <a:pt x="567127" y="577964"/>
                </a:lnTo>
                <a:lnTo>
                  <a:pt x="0" y="577964"/>
                </a:lnTo>
                <a:lnTo>
                  <a:pt x="0" y="0"/>
                </a:lnTo>
                <a:close/>
              </a:path>
            </a:pathLst>
          </a:custGeom>
          <a:blipFill>
            <a:blip r:embed="rId10"/>
            <a:stretch>
              <a:fillRect/>
            </a:stretch>
          </a:blipFill>
        </p:spPr>
      </p:sp>
      <p:sp>
        <p:nvSpPr>
          <p:cNvPr id="16" name="Freeform 16"/>
          <p:cNvSpPr/>
          <p:nvPr/>
        </p:nvSpPr>
        <p:spPr>
          <a:xfrm rot="-68087">
            <a:off x="13177815" y="4940249"/>
            <a:ext cx="567127" cy="577964"/>
          </a:xfrm>
          <a:custGeom>
            <a:avLst/>
            <a:gdLst/>
            <a:ahLst/>
            <a:cxnLst/>
            <a:rect l="l" t="t" r="r" b="b"/>
            <a:pathLst>
              <a:path w="567127" h="577964">
                <a:moveTo>
                  <a:pt x="0" y="0"/>
                </a:moveTo>
                <a:lnTo>
                  <a:pt x="567128" y="0"/>
                </a:lnTo>
                <a:lnTo>
                  <a:pt x="567128" y="577964"/>
                </a:lnTo>
                <a:lnTo>
                  <a:pt x="0" y="577964"/>
                </a:lnTo>
                <a:lnTo>
                  <a:pt x="0" y="0"/>
                </a:lnTo>
                <a:close/>
              </a:path>
            </a:pathLst>
          </a:custGeom>
          <a:blipFill>
            <a:blip r:embed="rId10"/>
            <a:stretch>
              <a:fillRect/>
            </a:stretch>
          </a:blipFill>
        </p:spPr>
      </p:sp>
      <p:sp>
        <p:nvSpPr>
          <p:cNvPr id="21" name="TextBox 20">
            <a:extLst>
              <a:ext uri="{FF2B5EF4-FFF2-40B4-BE49-F238E27FC236}">
                <a16:creationId xmlns:a16="http://schemas.microsoft.com/office/drawing/2014/main" id="{C001D046-E704-4475-AC11-8C17BDDD4D15}"/>
              </a:ext>
            </a:extLst>
          </p:cNvPr>
          <p:cNvSpPr txBox="1"/>
          <p:nvPr/>
        </p:nvSpPr>
        <p:spPr>
          <a:xfrm>
            <a:off x="1685203" y="6703341"/>
            <a:ext cx="6100601" cy="3240759"/>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Biểu đồ trên cho thấy ở cảng Cherbourg, số lượng hành khách nữ nhiều hơn số lượng hành khách nam, hơn nữa lượng hành khách tập trung ở hạng 1 là khá đông. Đây là điểm tương đồng lớn lý giải tại sao vé hạng 1 và cảng Cherbourg lại có tỉ lệ sống sót cao hơn. </a:t>
            </a:r>
          </a:p>
        </p:txBody>
      </p:sp>
      <p:sp>
        <p:nvSpPr>
          <p:cNvPr id="22" name="TextBox 21">
            <a:extLst>
              <a:ext uri="{FF2B5EF4-FFF2-40B4-BE49-F238E27FC236}">
                <a16:creationId xmlns:a16="http://schemas.microsoft.com/office/drawing/2014/main" id="{F02C82AF-7E1C-4608-85A0-C507B2485849}"/>
              </a:ext>
            </a:extLst>
          </p:cNvPr>
          <p:cNvSpPr txBox="1"/>
          <p:nvPr/>
        </p:nvSpPr>
        <p:spPr>
          <a:xfrm>
            <a:off x="10418928" y="6353667"/>
            <a:ext cx="6100601" cy="2689326"/>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Ngược lại số lượng hành khách ở cảng Southampton chiếm khá lớn trong tổng hành khách trên tàu, tuy nhiên đa phần đều là nam giới và đi hạng 3 vì thế tỉ lệ gặp nạn ở đây cao hơn 2 cảng còn lại.</a:t>
            </a:r>
          </a:p>
        </p:txBody>
      </p:sp>
      <p:grpSp>
        <p:nvGrpSpPr>
          <p:cNvPr id="23" name="Group 10">
            <a:extLst>
              <a:ext uri="{FF2B5EF4-FFF2-40B4-BE49-F238E27FC236}">
                <a16:creationId xmlns:a16="http://schemas.microsoft.com/office/drawing/2014/main" id="{A5BEA12E-7038-4E76-B5B5-FE66D84D367C}"/>
              </a:ext>
            </a:extLst>
          </p:cNvPr>
          <p:cNvGrpSpPr/>
          <p:nvPr/>
        </p:nvGrpSpPr>
        <p:grpSpPr>
          <a:xfrm>
            <a:off x="1530598" y="6506881"/>
            <a:ext cx="6030030" cy="164522"/>
            <a:chOff x="0" y="0"/>
            <a:chExt cx="8040039" cy="219362"/>
          </a:xfrm>
        </p:grpSpPr>
        <p:sp>
          <p:nvSpPr>
            <p:cNvPr id="24" name="Freeform 11">
              <a:extLst>
                <a:ext uri="{FF2B5EF4-FFF2-40B4-BE49-F238E27FC236}">
                  <a16:creationId xmlns:a16="http://schemas.microsoft.com/office/drawing/2014/main" id="{37A88779-C435-4094-B5D6-980BC47A61F8}"/>
                </a:ext>
              </a:extLst>
            </p:cNvPr>
            <p:cNvSpPr/>
            <p:nvPr/>
          </p:nvSpPr>
          <p:spPr>
            <a:xfrm>
              <a:off x="0" y="0"/>
              <a:ext cx="6164860" cy="190550"/>
            </a:xfrm>
            <a:custGeom>
              <a:avLst/>
              <a:gdLst/>
              <a:ahLst/>
              <a:cxnLst/>
              <a:rect l="l" t="t" r="r" b="b"/>
              <a:pathLst>
                <a:path w="6164860" h="190550">
                  <a:moveTo>
                    <a:pt x="0" y="0"/>
                  </a:moveTo>
                  <a:lnTo>
                    <a:pt x="6164860" y="0"/>
                  </a:lnTo>
                  <a:lnTo>
                    <a:pt x="6164860" y="190550"/>
                  </a:lnTo>
                  <a:lnTo>
                    <a:pt x="0" y="19055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12">
              <a:extLst>
                <a:ext uri="{FF2B5EF4-FFF2-40B4-BE49-F238E27FC236}">
                  <a16:creationId xmlns:a16="http://schemas.microsoft.com/office/drawing/2014/main" id="{1D7E1BE8-8661-43CC-ADE3-6702384C1F29}"/>
                </a:ext>
              </a:extLst>
            </p:cNvPr>
            <p:cNvSpPr/>
            <p:nvPr/>
          </p:nvSpPr>
          <p:spPr>
            <a:xfrm>
              <a:off x="5944489" y="28812"/>
              <a:ext cx="2095551" cy="190550"/>
            </a:xfrm>
            <a:custGeom>
              <a:avLst/>
              <a:gdLst/>
              <a:ahLst/>
              <a:cxnLst/>
              <a:rect l="l" t="t" r="r" b="b"/>
              <a:pathLst>
                <a:path w="2095551" h="190550">
                  <a:moveTo>
                    <a:pt x="0" y="0"/>
                  </a:moveTo>
                  <a:lnTo>
                    <a:pt x="2095550" y="0"/>
                  </a:lnTo>
                  <a:lnTo>
                    <a:pt x="2095550" y="190550"/>
                  </a:lnTo>
                  <a:lnTo>
                    <a:pt x="0" y="190550"/>
                  </a:lnTo>
                  <a:lnTo>
                    <a:pt x="0" y="0"/>
                  </a:lnTo>
                  <a:close/>
                </a:path>
              </a:pathLst>
            </a:custGeom>
            <a:blipFill>
              <a:blip r:embed="rId11">
                <a:extLst>
                  <a:ext uri="{96DAC541-7B7A-43D3-8B79-37D633B846F1}">
                    <asvg:svgBlip xmlns:asvg="http://schemas.microsoft.com/office/drawing/2016/SVG/main" r:embed="rId12"/>
                  </a:ext>
                </a:extLst>
              </a:blip>
              <a:stretch>
                <a:fillRect r="-194188"/>
              </a:stretch>
            </a:blipFill>
          </p:spPr>
        </p:sp>
      </p:grpSp>
      <p:sp>
        <p:nvSpPr>
          <p:cNvPr id="26" name="TextBox 21">
            <a:extLst>
              <a:ext uri="{FF2B5EF4-FFF2-40B4-BE49-F238E27FC236}">
                <a16:creationId xmlns:a16="http://schemas.microsoft.com/office/drawing/2014/main" id="{60DD8D0A-2347-4418-8A84-F5C82E7FB8D9}"/>
              </a:ext>
            </a:extLst>
          </p:cNvPr>
          <p:cNvSpPr txBox="1"/>
          <p:nvPr/>
        </p:nvSpPr>
        <p:spPr>
          <a:xfrm>
            <a:off x="1586160" y="5613007"/>
            <a:ext cx="5918907" cy="861774"/>
          </a:xfrm>
          <a:prstGeom prst="rect">
            <a:avLst/>
          </a:prstGeom>
        </p:spPr>
        <p:txBody>
          <a:bodyPr wrap="square" lIns="0" tIns="0" rIns="0" bIns="0" rtlCol="0" anchor="t">
            <a:spAutoFit/>
          </a:bodyPr>
          <a:lstStyle/>
          <a:p>
            <a:pPr algn="l"/>
            <a:r>
              <a:rPr lang="en-US" sz="2800" b="1" dirty="0" err="1">
                <a:solidFill>
                  <a:srgbClr val="402B2B"/>
                </a:solidFill>
                <a:ea typeface="Amiko Ultra-Bold"/>
                <a:cs typeface="Amiko Ultra-Bold"/>
                <a:sym typeface="Amiko Ultra-Bold"/>
              </a:rPr>
              <a:t>Biểu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đồ</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số</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lượng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hành</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khách</a:t>
            </a:r>
            <a:r>
              <a:rPr lang="en-US" sz="2800" b="1" dirty="0">
                <a:solidFill>
                  <a:srgbClr val="402B2B"/>
                </a:solidFill>
                <a:ea typeface="Amiko Ultra-Bold"/>
                <a:cs typeface="Amiko Ultra-Bold"/>
                <a:sym typeface="Amiko Ultra-Bold"/>
              </a:rPr>
              <a:t> qua </a:t>
            </a:r>
            <a:r>
              <a:rPr lang="en-US" sz="2800" b="1" dirty="0" err="1">
                <a:solidFill>
                  <a:srgbClr val="402B2B"/>
                </a:solidFill>
                <a:ea typeface="Amiko Ultra-Bold"/>
                <a:cs typeface="Amiko Ultra-Bold"/>
                <a:sym typeface="Amiko Ultra-Bold"/>
              </a:rPr>
              <a:t>giới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tính</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cảng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biển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và</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hạng</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vé</a:t>
            </a:r>
            <a:endParaRPr lang="en-US" sz="2800" b="1" dirty="0">
              <a:solidFill>
                <a:srgbClr val="402B2B"/>
              </a:solidFill>
              <a:ea typeface="Amiko Ultra-Bold"/>
              <a:cs typeface="Amiko Ultra-Bold"/>
              <a:sym typeface="Amiko Ultra-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1133140">
            <a:off x="15290385" y="-1350800"/>
            <a:ext cx="4373259" cy="3629577"/>
            <a:chOff x="0" y="0"/>
            <a:chExt cx="1676892" cy="1391733"/>
          </a:xfrm>
        </p:grpSpPr>
        <p:sp>
          <p:nvSpPr>
            <p:cNvPr id="4" name="Freeform 4"/>
            <p:cNvSpPr/>
            <p:nvPr/>
          </p:nvSpPr>
          <p:spPr>
            <a:xfrm>
              <a:off x="-2540" y="-2540"/>
              <a:ext cx="1679432" cy="1390759"/>
            </a:xfrm>
            <a:custGeom>
              <a:avLst/>
              <a:gdLst/>
              <a:ahLst/>
              <a:cxnLst/>
              <a:rect l="l" t="t" r="r" b="b"/>
              <a:pathLst>
                <a:path w="1679432" h="1390759">
                  <a:moveTo>
                    <a:pt x="1678535" y="1230850"/>
                  </a:moveTo>
                  <a:cubicBezTo>
                    <a:pt x="1677639" y="883795"/>
                    <a:pt x="1666878" y="414613"/>
                    <a:pt x="1666878" y="68436"/>
                  </a:cubicBezTo>
                  <a:cubicBezTo>
                    <a:pt x="1666878" y="63165"/>
                    <a:pt x="1667775" y="57893"/>
                    <a:pt x="1667775" y="53500"/>
                  </a:cubicBezTo>
                  <a:cubicBezTo>
                    <a:pt x="1666878" y="52621"/>
                    <a:pt x="1665981" y="52621"/>
                    <a:pt x="1665084" y="51743"/>
                  </a:cubicBezTo>
                  <a:cubicBezTo>
                    <a:pt x="1665084" y="51743"/>
                    <a:pt x="1664188" y="52621"/>
                    <a:pt x="1664188" y="53500"/>
                  </a:cubicBezTo>
                  <a:cubicBezTo>
                    <a:pt x="1662394" y="57893"/>
                    <a:pt x="1658807" y="57893"/>
                    <a:pt x="1655220" y="57893"/>
                  </a:cubicBezTo>
                  <a:cubicBezTo>
                    <a:pt x="1650737" y="57014"/>
                    <a:pt x="1646253" y="52621"/>
                    <a:pt x="1640873" y="54379"/>
                  </a:cubicBezTo>
                  <a:cubicBezTo>
                    <a:pt x="1639079" y="55257"/>
                    <a:pt x="1635492" y="53500"/>
                    <a:pt x="1634595" y="51743"/>
                  </a:cubicBezTo>
                  <a:cubicBezTo>
                    <a:pt x="1631905" y="48228"/>
                    <a:pt x="1628318" y="48228"/>
                    <a:pt x="1624731" y="49985"/>
                  </a:cubicBezTo>
                  <a:cubicBezTo>
                    <a:pt x="1622938" y="50864"/>
                    <a:pt x="1621144" y="49985"/>
                    <a:pt x="1619351" y="49985"/>
                  </a:cubicBezTo>
                  <a:cubicBezTo>
                    <a:pt x="1616661" y="49985"/>
                    <a:pt x="1613074" y="49107"/>
                    <a:pt x="1610384" y="48228"/>
                  </a:cubicBezTo>
                  <a:cubicBezTo>
                    <a:pt x="1609487" y="48228"/>
                    <a:pt x="1607693" y="47350"/>
                    <a:pt x="1606797" y="47350"/>
                  </a:cubicBezTo>
                  <a:cubicBezTo>
                    <a:pt x="1604106" y="46471"/>
                    <a:pt x="1601416" y="43835"/>
                    <a:pt x="1598726" y="47350"/>
                  </a:cubicBezTo>
                  <a:cubicBezTo>
                    <a:pt x="1598726" y="47350"/>
                    <a:pt x="1596933" y="47350"/>
                    <a:pt x="1596036" y="46471"/>
                  </a:cubicBezTo>
                  <a:cubicBezTo>
                    <a:pt x="1595139" y="44714"/>
                    <a:pt x="1594242" y="42078"/>
                    <a:pt x="1593346" y="40321"/>
                  </a:cubicBezTo>
                  <a:cubicBezTo>
                    <a:pt x="1591552" y="37685"/>
                    <a:pt x="1591552" y="33292"/>
                    <a:pt x="1588862" y="31534"/>
                  </a:cubicBezTo>
                  <a:cubicBezTo>
                    <a:pt x="1587069" y="30656"/>
                    <a:pt x="1586172" y="29777"/>
                    <a:pt x="1585275" y="28020"/>
                  </a:cubicBezTo>
                  <a:cubicBezTo>
                    <a:pt x="1585275" y="27141"/>
                    <a:pt x="1583482" y="26263"/>
                    <a:pt x="1583482" y="25384"/>
                  </a:cubicBezTo>
                  <a:lnTo>
                    <a:pt x="1580792" y="22748"/>
                  </a:lnTo>
                  <a:cubicBezTo>
                    <a:pt x="1579895" y="20991"/>
                    <a:pt x="1578998" y="18355"/>
                    <a:pt x="1577204" y="17477"/>
                  </a:cubicBezTo>
                  <a:cubicBezTo>
                    <a:pt x="1573618" y="14841"/>
                    <a:pt x="1572721" y="11326"/>
                    <a:pt x="1574514" y="6933"/>
                  </a:cubicBezTo>
                  <a:cubicBezTo>
                    <a:pt x="1571824" y="6054"/>
                    <a:pt x="1570031" y="4297"/>
                    <a:pt x="1567341" y="4297"/>
                  </a:cubicBezTo>
                  <a:cubicBezTo>
                    <a:pt x="1556580" y="5176"/>
                    <a:pt x="1544922" y="6933"/>
                    <a:pt x="1534161" y="7812"/>
                  </a:cubicBezTo>
                  <a:cubicBezTo>
                    <a:pt x="1532368" y="7812"/>
                    <a:pt x="1529678" y="8690"/>
                    <a:pt x="1528781" y="9569"/>
                  </a:cubicBezTo>
                  <a:cubicBezTo>
                    <a:pt x="1521607" y="13962"/>
                    <a:pt x="1514433" y="10448"/>
                    <a:pt x="1507259" y="9569"/>
                  </a:cubicBezTo>
                  <a:cubicBezTo>
                    <a:pt x="1501879" y="9569"/>
                    <a:pt x="1496498" y="6933"/>
                    <a:pt x="1491118" y="6054"/>
                  </a:cubicBezTo>
                  <a:cubicBezTo>
                    <a:pt x="1484841" y="5176"/>
                    <a:pt x="1479461" y="6054"/>
                    <a:pt x="1473183" y="5176"/>
                  </a:cubicBezTo>
                  <a:cubicBezTo>
                    <a:pt x="1472287" y="5176"/>
                    <a:pt x="1471390" y="4297"/>
                    <a:pt x="1470493" y="3419"/>
                  </a:cubicBezTo>
                  <a:cubicBezTo>
                    <a:pt x="1468700" y="0"/>
                    <a:pt x="1465113" y="1270"/>
                    <a:pt x="1463319" y="2540"/>
                  </a:cubicBezTo>
                  <a:cubicBezTo>
                    <a:pt x="1460629" y="4297"/>
                    <a:pt x="1459732" y="6933"/>
                    <a:pt x="1457939" y="9569"/>
                  </a:cubicBezTo>
                  <a:cubicBezTo>
                    <a:pt x="1453455" y="10448"/>
                    <a:pt x="1447178" y="11326"/>
                    <a:pt x="1442694" y="13962"/>
                  </a:cubicBezTo>
                  <a:cubicBezTo>
                    <a:pt x="1439108" y="15719"/>
                    <a:pt x="1437314" y="16598"/>
                    <a:pt x="1434624" y="14841"/>
                  </a:cubicBezTo>
                  <a:lnTo>
                    <a:pt x="1433727" y="15719"/>
                  </a:lnTo>
                  <a:cubicBezTo>
                    <a:pt x="1435520" y="17477"/>
                    <a:pt x="1436417" y="20112"/>
                    <a:pt x="1438211" y="21870"/>
                  </a:cubicBezTo>
                  <a:cubicBezTo>
                    <a:pt x="1435520" y="22748"/>
                    <a:pt x="1431934" y="24505"/>
                    <a:pt x="1430140" y="23627"/>
                  </a:cubicBezTo>
                  <a:cubicBezTo>
                    <a:pt x="1425657" y="22748"/>
                    <a:pt x="1423863" y="24505"/>
                    <a:pt x="1420276" y="26263"/>
                  </a:cubicBezTo>
                  <a:cubicBezTo>
                    <a:pt x="1416689" y="28899"/>
                    <a:pt x="1412206" y="30656"/>
                    <a:pt x="1408619" y="32413"/>
                  </a:cubicBezTo>
                  <a:cubicBezTo>
                    <a:pt x="1407722" y="32413"/>
                    <a:pt x="1406825" y="32413"/>
                    <a:pt x="1405928" y="31534"/>
                  </a:cubicBezTo>
                  <a:cubicBezTo>
                    <a:pt x="1405032" y="31534"/>
                    <a:pt x="1404135" y="30656"/>
                    <a:pt x="1404135" y="30656"/>
                  </a:cubicBezTo>
                  <a:cubicBezTo>
                    <a:pt x="1399651" y="32413"/>
                    <a:pt x="1395167" y="34170"/>
                    <a:pt x="1390684" y="32413"/>
                  </a:cubicBezTo>
                  <a:cubicBezTo>
                    <a:pt x="1389787" y="32413"/>
                    <a:pt x="1389787" y="33292"/>
                    <a:pt x="1388890" y="33292"/>
                  </a:cubicBezTo>
                  <a:cubicBezTo>
                    <a:pt x="1383510" y="35049"/>
                    <a:pt x="1379923" y="41199"/>
                    <a:pt x="1372749" y="41199"/>
                  </a:cubicBezTo>
                  <a:cubicBezTo>
                    <a:pt x="1367369" y="41199"/>
                    <a:pt x="1361988" y="45592"/>
                    <a:pt x="1356608" y="45592"/>
                  </a:cubicBezTo>
                  <a:cubicBezTo>
                    <a:pt x="1350331" y="46471"/>
                    <a:pt x="1344951" y="48228"/>
                    <a:pt x="1339570" y="50864"/>
                  </a:cubicBezTo>
                  <a:cubicBezTo>
                    <a:pt x="1337777" y="51743"/>
                    <a:pt x="1335983" y="51743"/>
                    <a:pt x="1335086" y="51743"/>
                  </a:cubicBezTo>
                  <a:cubicBezTo>
                    <a:pt x="1330603" y="49985"/>
                    <a:pt x="1327912" y="52621"/>
                    <a:pt x="1326119" y="55257"/>
                  </a:cubicBezTo>
                  <a:cubicBezTo>
                    <a:pt x="1321635" y="61407"/>
                    <a:pt x="1314461" y="63165"/>
                    <a:pt x="1308184" y="64922"/>
                  </a:cubicBezTo>
                  <a:cubicBezTo>
                    <a:pt x="1300114" y="66679"/>
                    <a:pt x="1292043" y="67558"/>
                    <a:pt x="1283973" y="68436"/>
                  </a:cubicBezTo>
                  <a:cubicBezTo>
                    <a:pt x="1283076" y="68436"/>
                    <a:pt x="1282179" y="71072"/>
                    <a:pt x="1280386" y="71951"/>
                  </a:cubicBezTo>
                  <a:cubicBezTo>
                    <a:pt x="1279489" y="71951"/>
                    <a:pt x="1278592" y="71072"/>
                    <a:pt x="1278592" y="71072"/>
                  </a:cubicBezTo>
                  <a:cubicBezTo>
                    <a:pt x="1274108" y="76344"/>
                    <a:pt x="1271418" y="84252"/>
                    <a:pt x="1262451" y="83373"/>
                  </a:cubicBezTo>
                  <a:lnTo>
                    <a:pt x="1261554" y="83373"/>
                  </a:lnTo>
                  <a:cubicBezTo>
                    <a:pt x="1254380" y="87766"/>
                    <a:pt x="1247206" y="86009"/>
                    <a:pt x="1240929" y="84252"/>
                  </a:cubicBezTo>
                  <a:cubicBezTo>
                    <a:pt x="1239136" y="84252"/>
                    <a:pt x="1236446" y="82494"/>
                    <a:pt x="1235549" y="80737"/>
                  </a:cubicBezTo>
                  <a:cubicBezTo>
                    <a:pt x="1232859" y="75465"/>
                    <a:pt x="1225685" y="73708"/>
                    <a:pt x="1220304" y="75465"/>
                  </a:cubicBezTo>
                  <a:cubicBezTo>
                    <a:pt x="1215821" y="77223"/>
                    <a:pt x="1211337" y="78101"/>
                    <a:pt x="1206853" y="79859"/>
                  </a:cubicBezTo>
                  <a:cubicBezTo>
                    <a:pt x="1199680" y="81616"/>
                    <a:pt x="1193402" y="82494"/>
                    <a:pt x="1186229" y="78980"/>
                  </a:cubicBezTo>
                  <a:cubicBezTo>
                    <a:pt x="1179055" y="75465"/>
                    <a:pt x="1173674" y="78101"/>
                    <a:pt x="1170087" y="86009"/>
                  </a:cubicBezTo>
                  <a:cubicBezTo>
                    <a:pt x="1167397" y="91281"/>
                    <a:pt x="1160223" y="92159"/>
                    <a:pt x="1155740" y="87766"/>
                  </a:cubicBezTo>
                  <a:cubicBezTo>
                    <a:pt x="1153049" y="85130"/>
                    <a:pt x="1151256" y="86009"/>
                    <a:pt x="1148566" y="87766"/>
                  </a:cubicBezTo>
                  <a:lnTo>
                    <a:pt x="1143185" y="93038"/>
                  </a:lnTo>
                  <a:cubicBezTo>
                    <a:pt x="1142289" y="93916"/>
                    <a:pt x="1140495" y="93916"/>
                    <a:pt x="1139598" y="93916"/>
                  </a:cubicBezTo>
                  <a:lnTo>
                    <a:pt x="1134218" y="93916"/>
                  </a:lnTo>
                  <a:cubicBezTo>
                    <a:pt x="1130631" y="93916"/>
                    <a:pt x="1127044" y="93038"/>
                    <a:pt x="1123457" y="92159"/>
                  </a:cubicBezTo>
                  <a:cubicBezTo>
                    <a:pt x="1118974" y="91281"/>
                    <a:pt x="1115387" y="88645"/>
                    <a:pt x="1110903" y="87766"/>
                  </a:cubicBezTo>
                  <a:cubicBezTo>
                    <a:pt x="1103729" y="86887"/>
                    <a:pt x="1101936" y="80737"/>
                    <a:pt x="1099245" y="76344"/>
                  </a:cubicBezTo>
                  <a:cubicBezTo>
                    <a:pt x="1097452" y="73708"/>
                    <a:pt x="1093865" y="70194"/>
                    <a:pt x="1090278" y="71072"/>
                  </a:cubicBezTo>
                  <a:cubicBezTo>
                    <a:pt x="1086691" y="72830"/>
                    <a:pt x="1083104" y="71072"/>
                    <a:pt x="1080414" y="70194"/>
                  </a:cubicBezTo>
                  <a:cubicBezTo>
                    <a:pt x="1079517" y="70194"/>
                    <a:pt x="1077724" y="69315"/>
                    <a:pt x="1076827" y="69315"/>
                  </a:cubicBezTo>
                  <a:cubicBezTo>
                    <a:pt x="1070550" y="67558"/>
                    <a:pt x="1066066" y="71072"/>
                    <a:pt x="1061583" y="75465"/>
                  </a:cubicBezTo>
                  <a:lnTo>
                    <a:pt x="1057996" y="78980"/>
                  </a:lnTo>
                  <a:cubicBezTo>
                    <a:pt x="1057099" y="79859"/>
                    <a:pt x="1057099" y="81616"/>
                    <a:pt x="1056202" y="82494"/>
                  </a:cubicBezTo>
                  <a:cubicBezTo>
                    <a:pt x="1050822" y="86887"/>
                    <a:pt x="1045441" y="85130"/>
                    <a:pt x="1039164" y="82494"/>
                  </a:cubicBezTo>
                  <a:cubicBezTo>
                    <a:pt x="1033784" y="79859"/>
                    <a:pt x="1027507" y="82494"/>
                    <a:pt x="1025713" y="87766"/>
                  </a:cubicBezTo>
                  <a:cubicBezTo>
                    <a:pt x="1024816" y="91281"/>
                    <a:pt x="1023920" y="93916"/>
                    <a:pt x="1019436" y="95674"/>
                  </a:cubicBezTo>
                  <a:cubicBezTo>
                    <a:pt x="1014952" y="98310"/>
                    <a:pt x="1009572" y="100067"/>
                    <a:pt x="1008675" y="106217"/>
                  </a:cubicBezTo>
                  <a:cubicBezTo>
                    <a:pt x="1008675" y="107096"/>
                    <a:pt x="1007779" y="107974"/>
                    <a:pt x="1006882" y="107974"/>
                  </a:cubicBezTo>
                  <a:cubicBezTo>
                    <a:pt x="1004192" y="108853"/>
                    <a:pt x="1002398" y="109732"/>
                    <a:pt x="999708" y="110610"/>
                  </a:cubicBezTo>
                  <a:lnTo>
                    <a:pt x="991637" y="110610"/>
                  </a:lnTo>
                  <a:cubicBezTo>
                    <a:pt x="986257" y="109732"/>
                    <a:pt x="980877" y="107974"/>
                    <a:pt x="975496" y="107096"/>
                  </a:cubicBezTo>
                  <a:cubicBezTo>
                    <a:pt x="969219" y="106217"/>
                    <a:pt x="963839" y="109732"/>
                    <a:pt x="957561" y="110610"/>
                  </a:cubicBezTo>
                  <a:lnTo>
                    <a:pt x="956665" y="111489"/>
                  </a:lnTo>
                  <a:cubicBezTo>
                    <a:pt x="954871" y="114125"/>
                    <a:pt x="952181" y="113246"/>
                    <a:pt x="950388" y="111489"/>
                  </a:cubicBezTo>
                  <a:cubicBezTo>
                    <a:pt x="946801" y="107974"/>
                    <a:pt x="940523" y="107096"/>
                    <a:pt x="936040" y="108853"/>
                  </a:cubicBezTo>
                  <a:cubicBezTo>
                    <a:pt x="930659" y="111489"/>
                    <a:pt x="925279" y="113246"/>
                    <a:pt x="919899" y="115003"/>
                  </a:cubicBezTo>
                  <a:cubicBezTo>
                    <a:pt x="918105" y="115003"/>
                    <a:pt x="916312" y="114125"/>
                    <a:pt x="915415" y="114125"/>
                  </a:cubicBezTo>
                  <a:cubicBezTo>
                    <a:pt x="913622" y="114125"/>
                    <a:pt x="910931" y="113246"/>
                    <a:pt x="910035" y="114125"/>
                  </a:cubicBezTo>
                  <a:cubicBezTo>
                    <a:pt x="902861" y="119396"/>
                    <a:pt x="895687" y="117639"/>
                    <a:pt x="889410" y="114125"/>
                  </a:cubicBezTo>
                  <a:cubicBezTo>
                    <a:pt x="885823" y="112367"/>
                    <a:pt x="880442" y="110610"/>
                    <a:pt x="878649" y="105338"/>
                  </a:cubicBezTo>
                  <a:cubicBezTo>
                    <a:pt x="877752" y="101824"/>
                    <a:pt x="874165" y="98310"/>
                    <a:pt x="871475" y="95674"/>
                  </a:cubicBezTo>
                  <a:cubicBezTo>
                    <a:pt x="866991" y="91281"/>
                    <a:pt x="862508" y="85130"/>
                    <a:pt x="854437" y="85130"/>
                  </a:cubicBezTo>
                  <a:cubicBezTo>
                    <a:pt x="852644" y="85130"/>
                    <a:pt x="850850" y="81616"/>
                    <a:pt x="849953" y="82494"/>
                  </a:cubicBezTo>
                  <a:cubicBezTo>
                    <a:pt x="846366" y="83373"/>
                    <a:pt x="846366" y="81616"/>
                    <a:pt x="844573" y="79859"/>
                  </a:cubicBezTo>
                  <a:cubicBezTo>
                    <a:pt x="842780" y="78101"/>
                    <a:pt x="840089" y="76344"/>
                    <a:pt x="838296" y="73708"/>
                  </a:cubicBezTo>
                  <a:cubicBezTo>
                    <a:pt x="835606" y="70194"/>
                    <a:pt x="832915" y="65801"/>
                    <a:pt x="830225" y="62286"/>
                  </a:cubicBezTo>
                  <a:cubicBezTo>
                    <a:pt x="827535" y="58772"/>
                    <a:pt x="825742" y="54379"/>
                    <a:pt x="823051" y="50864"/>
                  </a:cubicBezTo>
                  <a:cubicBezTo>
                    <a:pt x="822155" y="49985"/>
                    <a:pt x="819464" y="49107"/>
                    <a:pt x="818568" y="49985"/>
                  </a:cubicBezTo>
                  <a:lnTo>
                    <a:pt x="807807" y="55257"/>
                  </a:lnTo>
                  <a:cubicBezTo>
                    <a:pt x="806013" y="56136"/>
                    <a:pt x="805117" y="57893"/>
                    <a:pt x="804220" y="59650"/>
                  </a:cubicBezTo>
                  <a:lnTo>
                    <a:pt x="803323" y="58772"/>
                  </a:lnTo>
                  <a:cubicBezTo>
                    <a:pt x="804220" y="56136"/>
                    <a:pt x="805117" y="53500"/>
                    <a:pt x="806013" y="52621"/>
                  </a:cubicBezTo>
                  <a:lnTo>
                    <a:pt x="795253" y="49985"/>
                  </a:lnTo>
                  <a:cubicBezTo>
                    <a:pt x="792562" y="49107"/>
                    <a:pt x="788079" y="49107"/>
                    <a:pt x="786285" y="49107"/>
                  </a:cubicBezTo>
                  <a:lnTo>
                    <a:pt x="771938" y="49107"/>
                  </a:lnTo>
                  <a:cubicBezTo>
                    <a:pt x="766557" y="49107"/>
                    <a:pt x="762073" y="48228"/>
                    <a:pt x="756693" y="49107"/>
                  </a:cubicBezTo>
                  <a:cubicBezTo>
                    <a:pt x="753106" y="49985"/>
                    <a:pt x="750416" y="48228"/>
                    <a:pt x="747726" y="46471"/>
                  </a:cubicBezTo>
                  <a:cubicBezTo>
                    <a:pt x="740552" y="41199"/>
                    <a:pt x="733378" y="35049"/>
                    <a:pt x="723514" y="37685"/>
                  </a:cubicBezTo>
                  <a:cubicBezTo>
                    <a:pt x="722617" y="37685"/>
                    <a:pt x="720824" y="36806"/>
                    <a:pt x="719927" y="35928"/>
                  </a:cubicBezTo>
                  <a:cubicBezTo>
                    <a:pt x="717237" y="35049"/>
                    <a:pt x="715443" y="33292"/>
                    <a:pt x="711856" y="31534"/>
                  </a:cubicBezTo>
                  <a:cubicBezTo>
                    <a:pt x="711856" y="34170"/>
                    <a:pt x="711856" y="35049"/>
                    <a:pt x="712753" y="36806"/>
                  </a:cubicBezTo>
                  <a:cubicBezTo>
                    <a:pt x="710960" y="38563"/>
                    <a:pt x="710063" y="37685"/>
                    <a:pt x="709166" y="36806"/>
                  </a:cubicBezTo>
                  <a:cubicBezTo>
                    <a:pt x="708269" y="37685"/>
                    <a:pt x="707373" y="39442"/>
                    <a:pt x="706476" y="39442"/>
                  </a:cubicBezTo>
                  <a:cubicBezTo>
                    <a:pt x="701992" y="41199"/>
                    <a:pt x="697509" y="42078"/>
                    <a:pt x="693025" y="43835"/>
                  </a:cubicBezTo>
                  <a:cubicBezTo>
                    <a:pt x="691232" y="44714"/>
                    <a:pt x="689438" y="45592"/>
                    <a:pt x="688541" y="46471"/>
                  </a:cubicBezTo>
                  <a:cubicBezTo>
                    <a:pt x="684954" y="49107"/>
                    <a:pt x="682264" y="53500"/>
                    <a:pt x="675987" y="52621"/>
                  </a:cubicBezTo>
                  <a:cubicBezTo>
                    <a:pt x="675090" y="52621"/>
                    <a:pt x="673297" y="54379"/>
                    <a:pt x="671503" y="54379"/>
                  </a:cubicBezTo>
                  <a:cubicBezTo>
                    <a:pt x="669710" y="55257"/>
                    <a:pt x="667020" y="55257"/>
                    <a:pt x="665226" y="56136"/>
                  </a:cubicBezTo>
                  <a:lnTo>
                    <a:pt x="663433" y="56136"/>
                  </a:lnTo>
                  <a:cubicBezTo>
                    <a:pt x="658052" y="57893"/>
                    <a:pt x="653569" y="59650"/>
                    <a:pt x="648188" y="60529"/>
                  </a:cubicBezTo>
                  <a:lnTo>
                    <a:pt x="644601" y="60529"/>
                  </a:lnTo>
                  <a:cubicBezTo>
                    <a:pt x="640118" y="60529"/>
                    <a:pt x="636531" y="59650"/>
                    <a:pt x="632047" y="59650"/>
                  </a:cubicBezTo>
                  <a:cubicBezTo>
                    <a:pt x="627563" y="59650"/>
                    <a:pt x="623080" y="61407"/>
                    <a:pt x="618596" y="61407"/>
                  </a:cubicBezTo>
                  <a:cubicBezTo>
                    <a:pt x="613216" y="61407"/>
                    <a:pt x="606939" y="61407"/>
                    <a:pt x="602455" y="57893"/>
                  </a:cubicBezTo>
                  <a:cubicBezTo>
                    <a:pt x="601558" y="57014"/>
                    <a:pt x="598868" y="57014"/>
                    <a:pt x="597074" y="57893"/>
                  </a:cubicBezTo>
                  <a:cubicBezTo>
                    <a:pt x="590797" y="58772"/>
                    <a:pt x="584520" y="59650"/>
                    <a:pt x="579140" y="61407"/>
                  </a:cubicBezTo>
                  <a:cubicBezTo>
                    <a:pt x="573759" y="63165"/>
                    <a:pt x="571069" y="61407"/>
                    <a:pt x="569276" y="57014"/>
                  </a:cubicBezTo>
                  <a:cubicBezTo>
                    <a:pt x="568379" y="55257"/>
                    <a:pt x="566586" y="53500"/>
                    <a:pt x="564792" y="51743"/>
                  </a:cubicBezTo>
                  <a:cubicBezTo>
                    <a:pt x="562102" y="49985"/>
                    <a:pt x="559412" y="47350"/>
                    <a:pt x="556721" y="47350"/>
                  </a:cubicBezTo>
                  <a:cubicBezTo>
                    <a:pt x="550444" y="47350"/>
                    <a:pt x="546857" y="43835"/>
                    <a:pt x="542374" y="41199"/>
                  </a:cubicBezTo>
                  <a:cubicBezTo>
                    <a:pt x="535200" y="36806"/>
                    <a:pt x="528923" y="31534"/>
                    <a:pt x="519955" y="32413"/>
                  </a:cubicBezTo>
                  <a:lnTo>
                    <a:pt x="519955" y="28020"/>
                  </a:lnTo>
                  <a:cubicBezTo>
                    <a:pt x="521749" y="28020"/>
                    <a:pt x="523542" y="28020"/>
                    <a:pt x="525336" y="27141"/>
                  </a:cubicBezTo>
                  <a:cubicBezTo>
                    <a:pt x="522646" y="25384"/>
                    <a:pt x="522646" y="22748"/>
                    <a:pt x="520852" y="20991"/>
                  </a:cubicBezTo>
                  <a:cubicBezTo>
                    <a:pt x="517265" y="18355"/>
                    <a:pt x="513678" y="17477"/>
                    <a:pt x="510091" y="15719"/>
                  </a:cubicBezTo>
                  <a:cubicBezTo>
                    <a:pt x="507401" y="14841"/>
                    <a:pt x="503814" y="14841"/>
                    <a:pt x="505608" y="19234"/>
                  </a:cubicBezTo>
                  <a:cubicBezTo>
                    <a:pt x="501124" y="20112"/>
                    <a:pt x="497537" y="20112"/>
                    <a:pt x="495744" y="21870"/>
                  </a:cubicBezTo>
                  <a:cubicBezTo>
                    <a:pt x="492157" y="24505"/>
                    <a:pt x="488570" y="22748"/>
                    <a:pt x="485879" y="20991"/>
                  </a:cubicBezTo>
                  <a:cubicBezTo>
                    <a:pt x="484086" y="20112"/>
                    <a:pt x="482292" y="19234"/>
                    <a:pt x="480499" y="20112"/>
                  </a:cubicBezTo>
                  <a:cubicBezTo>
                    <a:pt x="469738" y="25384"/>
                    <a:pt x="458977" y="22748"/>
                    <a:pt x="448217" y="22748"/>
                  </a:cubicBezTo>
                  <a:cubicBezTo>
                    <a:pt x="446423" y="22748"/>
                    <a:pt x="444630" y="21870"/>
                    <a:pt x="441939" y="21870"/>
                  </a:cubicBezTo>
                  <a:cubicBezTo>
                    <a:pt x="438353" y="20991"/>
                    <a:pt x="435662" y="19234"/>
                    <a:pt x="432075" y="18355"/>
                  </a:cubicBezTo>
                  <a:cubicBezTo>
                    <a:pt x="428488" y="17477"/>
                    <a:pt x="424005" y="16598"/>
                    <a:pt x="420418" y="15719"/>
                  </a:cubicBezTo>
                  <a:lnTo>
                    <a:pt x="417728" y="15719"/>
                  </a:lnTo>
                  <a:cubicBezTo>
                    <a:pt x="411451" y="15719"/>
                    <a:pt x="405173" y="16598"/>
                    <a:pt x="399793" y="16598"/>
                  </a:cubicBezTo>
                  <a:cubicBezTo>
                    <a:pt x="395309" y="16598"/>
                    <a:pt x="390826" y="14841"/>
                    <a:pt x="385445" y="13962"/>
                  </a:cubicBezTo>
                  <a:cubicBezTo>
                    <a:pt x="384549" y="6933"/>
                    <a:pt x="377375" y="8690"/>
                    <a:pt x="372891" y="5176"/>
                  </a:cubicBezTo>
                  <a:cubicBezTo>
                    <a:pt x="371994" y="4297"/>
                    <a:pt x="370201" y="5176"/>
                    <a:pt x="369304" y="5176"/>
                  </a:cubicBezTo>
                  <a:cubicBezTo>
                    <a:pt x="363924" y="4297"/>
                    <a:pt x="360337" y="6933"/>
                    <a:pt x="358543" y="11326"/>
                  </a:cubicBezTo>
                  <a:cubicBezTo>
                    <a:pt x="355853" y="15719"/>
                    <a:pt x="348679" y="17477"/>
                    <a:pt x="351369" y="24505"/>
                  </a:cubicBezTo>
                  <a:cubicBezTo>
                    <a:pt x="352266" y="25384"/>
                    <a:pt x="354060" y="26263"/>
                    <a:pt x="354956" y="28020"/>
                  </a:cubicBezTo>
                  <a:cubicBezTo>
                    <a:pt x="354956" y="30656"/>
                    <a:pt x="354060" y="32413"/>
                    <a:pt x="351369" y="31534"/>
                  </a:cubicBezTo>
                  <a:cubicBezTo>
                    <a:pt x="350473" y="31534"/>
                    <a:pt x="349576" y="33292"/>
                    <a:pt x="348679" y="34170"/>
                  </a:cubicBezTo>
                  <a:cubicBezTo>
                    <a:pt x="347782" y="35049"/>
                    <a:pt x="347782" y="36806"/>
                    <a:pt x="346886" y="36806"/>
                  </a:cubicBezTo>
                  <a:cubicBezTo>
                    <a:pt x="341505" y="38563"/>
                    <a:pt x="337918" y="42956"/>
                    <a:pt x="331641" y="42078"/>
                  </a:cubicBezTo>
                  <a:lnTo>
                    <a:pt x="329848" y="42078"/>
                  </a:lnTo>
                  <a:cubicBezTo>
                    <a:pt x="324467" y="46471"/>
                    <a:pt x="319087" y="45592"/>
                    <a:pt x="312810" y="44714"/>
                  </a:cubicBezTo>
                  <a:cubicBezTo>
                    <a:pt x="310120" y="43835"/>
                    <a:pt x="306533" y="44714"/>
                    <a:pt x="302946" y="44714"/>
                  </a:cubicBezTo>
                  <a:cubicBezTo>
                    <a:pt x="300256" y="44714"/>
                    <a:pt x="297565" y="44714"/>
                    <a:pt x="294875" y="42956"/>
                  </a:cubicBezTo>
                  <a:cubicBezTo>
                    <a:pt x="291288" y="41199"/>
                    <a:pt x="287701" y="38563"/>
                    <a:pt x="284114" y="36806"/>
                  </a:cubicBezTo>
                  <a:cubicBezTo>
                    <a:pt x="280527" y="35049"/>
                    <a:pt x="276044" y="35049"/>
                    <a:pt x="276044" y="28899"/>
                  </a:cubicBezTo>
                  <a:cubicBezTo>
                    <a:pt x="276044" y="28020"/>
                    <a:pt x="274250" y="27141"/>
                    <a:pt x="274250" y="26263"/>
                  </a:cubicBezTo>
                  <a:cubicBezTo>
                    <a:pt x="267973" y="31534"/>
                    <a:pt x="262593" y="35928"/>
                    <a:pt x="257212" y="40321"/>
                  </a:cubicBezTo>
                  <a:cubicBezTo>
                    <a:pt x="254522" y="42956"/>
                    <a:pt x="250935" y="46471"/>
                    <a:pt x="252729" y="50864"/>
                  </a:cubicBezTo>
                  <a:cubicBezTo>
                    <a:pt x="252729" y="51743"/>
                    <a:pt x="251832" y="52621"/>
                    <a:pt x="251832" y="53500"/>
                  </a:cubicBezTo>
                  <a:cubicBezTo>
                    <a:pt x="250935" y="55257"/>
                    <a:pt x="250038" y="57014"/>
                    <a:pt x="248245" y="57893"/>
                  </a:cubicBezTo>
                  <a:cubicBezTo>
                    <a:pt x="246452" y="60529"/>
                    <a:pt x="244658" y="63165"/>
                    <a:pt x="242865" y="66679"/>
                  </a:cubicBezTo>
                  <a:lnTo>
                    <a:pt x="237484" y="71951"/>
                  </a:lnTo>
                  <a:cubicBezTo>
                    <a:pt x="235691" y="74587"/>
                    <a:pt x="233897" y="77223"/>
                    <a:pt x="231207" y="78980"/>
                  </a:cubicBezTo>
                  <a:cubicBezTo>
                    <a:pt x="224930" y="84252"/>
                    <a:pt x="218653" y="89523"/>
                    <a:pt x="211479" y="94795"/>
                  </a:cubicBezTo>
                  <a:cubicBezTo>
                    <a:pt x="207892" y="98310"/>
                    <a:pt x="203408" y="100945"/>
                    <a:pt x="199821" y="104460"/>
                  </a:cubicBezTo>
                  <a:cubicBezTo>
                    <a:pt x="193544" y="109732"/>
                    <a:pt x="186370" y="114125"/>
                    <a:pt x="182783" y="122032"/>
                  </a:cubicBezTo>
                  <a:cubicBezTo>
                    <a:pt x="182783" y="122911"/>
                    <a:pt x="180990" y="123789"/>
                    <a:pt x="180093" y="124668"/>
                  </a:cubicBezTo>
                  <a:cubicBezTo>
                    <a:pt x="175610" y="128183"/>
                    <a:pt x="168436" y="128183"/>
                    <a:pt x="168436" y="135212"/>
                  </a:cubicBezTo>
                  <a:cubicBezTo>
                    <a:pt x="161262" y="135212"/>
                    <a:pt x="157675" y="140483"/>
                    <a:pt x="154088" y="144876"/>
                  </a:cubicBezTo>
                  <a:cubicBezTo>
                    <a:pt x="151398" y="148391"/>
                    <a:pt x="148708" y="152784"/>
                    <a:pt x="145121" y="155420"/>
                  </a:cubicBezTo>
                  <a:cubicBezTo>
                    <a:pt x="141534" y="157177"/>
                    <a:pt x="137050" y="156298"/>
                    <a:pt x="132566" y="156298"/>
                  </a:cubicBezTo>
                  <a:cubicBezTo>
                    <a:pt x="130773" y="156298"/>
                    <a:pt x="128979" y="156298"/>
                    <a:pt x="128979" y="157177"/>
                  </a:cubicBezTo>
                  <a:cubicBezTo>
                    <a:pt x="125392" y="160691"/>
                    <a:pt x="120909" y="163327"/>
                    <a:pt x="118219" y="167720"/>
                  </a:cubicBezTo>
                  <a:cubicBezTo>
                    <a:pt x="115528" y="172114"/>
                    <a:pt x="112838" y="174749"/>
                    <a:pt x="108355" y="175628"/>
                  </a:cubicBezTo>
                  <a:cubicBezTo>
                    <a:pt x="103871" y="176507"/>
                    <a:pt x="99387" y="180900"/>
                    <a:pt x="93110" y="178264"/>
                  </a:cubicBezTo>
                  <a:cubicBezTo>
                    <a:pt x="87730" y="176507"/>
                    <a:pt x="81453" y="178264"/>
                    <a:pt x="77866" y="174749"/>
                  </a:cubicBezTo>
                  <a:cubicBezTo>
                    <a:pt x="70692" y="175628"/>
                    <a:pt x="65311" y="177385"/>
                    <a:pt x="59034" y="178264"/>
                  </a:cubicBezTo>
                  <a:cubicBezTo>
                    <a:pt x="51860" y="180021"/>
                    <a:pt x="43790" y="179142"/>
                    <a:pt x="37513" y="184414"/>
                  </a:cubicBezTo>
                  <a:cubicBezTo>
                    <a:pt x="32132" y="188807"/>
                    <a:pt x="27648" y="193200"/>
                    <a:pt x="19578" y="192322"/>
                  </a:cubicBezTo>
                  <a:cubicBezTo>
                    <a:pt x="20475" y="197594"/>
                    <a:pt x="21371" y="201987"/>
                    <a:pt x="22268" y="207258"/>
                  </a:cubicBezTo>
                  <a:cubicBezTo>
                    <a:pt x="24062" y="221316"/>
                    <a:pt x="25855" y="235374"/>
                    <a:pt x="26752" y="249432"/>
                  </a:cubicBezTo>
                  <a:cubicBezTo>
                    <a:pt x="29442" y="267004"/>
                    <a:pt x="30339" y="283698"/>
                    <a:pt x="28545" y="300392"/>
                  </a:cubicBezTo>
                  <a:cubicBezTo>
                    <a:pt x="26752" y="324115"/>
                    <a:pt x="18681" y="1135959"/>
                    <a:pt x="10611" y="1157925"/>
                  </a:cubicBezTo>
                  <a:lnTo>
                    <a:pt x="2540" y="1176376"/>
                  </a:lnTo>
                  <a:cubicBezTo>
                    <a:pt x="0" y="1180769"/>
                    <a:pt x="3437" y="1183404"/>
                    <a:pt x="7920" y="1184283"/>
                  </a:cubicBezTo>
                  <a:cubicBezTo>
                    <a:pt x="13301" y="1185162"/>
                    <a:pt x="15094" y="1188676"/>
                    <a:pt x="16888" y="1193069"/>
                  </a:cubicBezTo>
                  <a:cubicBezTo>
                    <a:pt x="18681" y="1200098"/>
                    <a:pt x="15991" y="1207127"/>
                    <a:pt x="19578" y="1214156"/>
                  </a:cubicBezTo>
                  <a:cubicBezTo>
                    <a:pt x="21371" y="1217671"/>
                    <a:pt x="19578" y="1223821"/>
                    <a:pt x="18681" y="1229093"/>
                  </a:cubicBezTo>
                  <a:cubicBezTo>
                    <a:pt x="17784" y="1236122"/>
                    <a:pt x="19578" y="1243151"/>
                    <a:pt x="22268" y="1249301"/>
                  </a:cubicBezTo>
                  <a:cubicBezTo>
                    <a:pt x="28545" y="1259844"/>
                    <a:pt x="29442" y="1272145"/>
                    <a:pt x="29442" y="1283567"/>
                  </a:cubicBezTo>
                  <a:cubicBezTo>
                    <a:pt x="29442" y="1286203"/>
                    <a:pt x="30339" y="1288839"/>
                    <a:pt x="31235" y="1290596"/>
                  </a:cubicBezTo>
                  <a:cubicBezTo>
                    <a:pt x="33029" y="1292353"/>
                    <a:pt x="36616" y="1294110"/>
                    <a:pt x="40203" y="1294989"/>
                  </a:cubicBezTo>
                  <a:lnTo>
                    <a:pt x="61724" y="1305533"/>
                  </a:lnTo>
                  <a:cubicBezTo>
                    <a:pt x="71588" y="1310804"/>
                    <a:pt x="79659" y="1309926"/>
                    <a:pt x="88626" y="1303775"/>
                  </a:cubicBezTo>
                  <a:cubicBezTo>
                    <a:pt x="89523" y="1302897"/>
                    <a:pt x="92213" y="1302018"/>
                    <a:pt x="93110" y="1302018"/>
                  </a:cubicBezTo>
                  <a:cubicBezTo>
                    <a:pt x="99387" y="1302897"/>
                    <a:pt x="105664" y="1302897"/>
                    <a:pt x="111045" y="1308168"/>
                  </a:cubicBezTo>
                  <a:cubicBezTo>
                    <a:pt x="117322" y="1313440"/>
                    <a:pt x="126289" y="1316955"/>
                    <a:pt x="133463" y="1321348"/>
                  </a:cubicBezTo>
                  <a:cubicBezTo>
                    <a:pt x="137947" y="1323983"/>
                    <a:pt x="143327" y="1327498"/>
                    <a:pt x="146017" y="1331012"/>
                  </a:cubicBezTo>
                  <a:cubicBezTo>
                    <a:pt x="147811" y="1332770"/>
                    <a:pt x="149604" y="1334527"/>
                    <a:pt x="151398" y="1335406"/>
                  </a:cubicBezTo>
                  <a:cubicBezTo>
                    <a:pt x="161262" y="1338920"/>
                    <a:pt x="166642" y="1347706"/>
                    <a:pt x="172919" y="1354735"/>
                  </a:cubicBezTo>
                  <a:cubicBezTo>
                    <a:pt x="178300" y="1360886"/>
                    <a:pt x="185474" y="1364400"/>
                    <a:pt x="193544" y="1365279"/>
                  </a:cubicBezTo>
                  <a:cubicBezTo>
                    <a:pt x="202512" y="1367036"/>
                    <a:pt x="211479" y="1367915"/>
                    <a:pt x="220446" y="1369672"/>
                  </a:cubicBezTo>
                  <a:cubicBezTo>
                    <a:pt x="224033" y="1370550"/>
                    <a:pt x="228517" y="1371429"/>
                    <a:pt x="232104" y="1373186"/>
                  </a:cubicBezTo>
                  <a:cubicBezTo>
                    <a:pt x="236587" y="1374943"/>
                    <a:pt x="241071" y="1374943"/>
                    <a:pt x="244658" y="1377579"/>
                  </a:cubicBezTo>
                  <a:cubicBezTo>
                    <a:pt x="250038" y="1381972"/>
                    <a:pt x="255419" y="1384608"/>
                    <a:pt x="262593" y="1382851"/>
                  </a:cubicBezTo>
                  <a:cubicBezTo>
                    <a:pt x="265283" y="1381972"/>
                    <a:pt x="268870" y="1383730"/>
                    <a:pt x="271560" y="1384608"/>
                  </a:cubicBezTo>
                  <a:cubicBezTo>
                    <a:pt x="272457" y="1384608"/>
                    <a:pt x="273354" y="1385487"/>
                    <a:pt x="274250" y="1385487"/>
                  </a:cubicBezTo>
                  <a:cubicBezTo>
                    <a:pt x="284114" y="1386366"/>
                    <a:pt x="293082" y="1384608"/>
                    <a:pt x="302049" y="1382851"/>
                  </a:cubicBezTo>
                  <a:cubicBezTo>
                    <a:pt x="305636" y="1381972"/>
                    <a:pt x="309223" y="1381094"/>
                    <a:pt x="312810" y="1379337"/>
                  </a:cubicBezTo>
                  <a:cubicBezTo>
                    <a:pt x="322674" y="1374943"/>
                    <a:pt x="332538" y="1370550"/>
                    <a:pt x="341505" y="1365279"/>
                  </a:cubicBezTo>
                  <a:cubicBezTo>
                    <a:pt x="347782" y="1361764"/>
                    <a:pt x="354060" y="1358250"/>
                    <a:pt x="361233" y="1361764"/>
                  </a:cubicBezTo>
                  <a:lnTo>
                    <a:pt x="364820" y="1361764"/>
                  </a:lnTo>
                  <a:cubicBezTo>
                    <a:pt x="371098" y="1361764"/>
                    <a:pt x="377375" y="1360886"/>
                    <a:pt x="382755" y="1360007"/>
                  </a:cubicBezTo>
                  <a:cubicBezTo>
                    <a:pt x="383652" y="1360007"/>
                    <a:pt x="385445" y="1360007"/>
                    <a:pt x="385445" y="1359128"/>
                  </a:cubicBezTo>
                  <a:cubicBezTo>
                    <a:pt x="388135" y="1355614"/>
                    <a:pt x="392619" y="1355614"/>
                    <a:pt x="397103" y="1354735"/>
                  </a:cubicBezTo>
                  <a:cubicBezTo>
                    <a:pt x="404277" y="1353857"/>
                    <a:pt x="411451" y="1353857"/>
                    <a:pt x="416831" y="1349464"/>
                  </a:cubicBezTo>
                  <a:cubicBezTo>
                    <a:pt x="422211" y="1345949"/>
                    <a:pt x="427592" y="1345070"/>
                    <a:pt x="433869" y="1344192"/>
                  </a:cubicBezTo>
                  <a:cubicBezTo>
                    <a:pt x="434766" y="1344192"/>
                    <a:pt x="436559" y="1343313"/>
                    <a:pt x="437456" y="1343313"/>
                  </a:cubicBezTo>
                  <a:cubicBezTo>
                    <a:pt x="441939" y="1342435"/>
                    <a:pt x="446423" y="1339799"/>
                    <a:pt x="450010" y="1340677"/>
                  </a:cubicBezTo>
                  <a:cubicBezTo>
                    <a:pt x="458081" y="1342435"/>
                    <a:pt x="461668" y="1339799"/>
                    <a:pt x="467048" y="1332770"/>
                  </a:cubicBezTo>
                  <a:cubicBezTo>
                    <a:pt x="467945" y="1331012"/>
                    <a:pt x="470635" y="1330134"/>
                    <a:pt x="472428" y="1329255"/>
                  </a:cubicBezTo>
                  <a:cubicBezTo>
                    <a:pt x="476912" y="1328377"/>
                    <a:pt x="481396" y="1329255"/>
                    <a:pt x="485879" y="1328377"/>
                  </a:cubicBezTo>
                  <a:cubicBezTo>
                    <a:pt x="488570" y="1328377"/>
                    <a:pt x="491260" y="1325741"/>
                    <a:pt x="493053" y="1325741"/>
                  </a:cubicBezTo>
                  <a:cubicBezTo>
                    <a:pt x="500227" y="1326619"/>
                    <a:pt x="508298" y="1323983"/>
                    <a:pt x="514575" y="1328377"/>
                  </a:cubicBezTo>
                  <a:cubicBezTo>
                    <a:pt x="515472" y="1329255"/>
                    <a:pt x="517265" y="1329255"/>
                    <a:pt x="519059" y="1329255"/>
                  </a:cubicBezTo>
                  <a:cubicBezTo>
                    <a:pt x="530716" y="1330134"/>
                    <a:pt x="540580" y="1333648"/>
                    <a:pt x="548651" y="1340677"/>
                  </a:cubicBezTo>
                  <a:cubicBezTo>
                    <a:pt x="551341" y="1343313"/>
                    <a:pt x="554928" y="1345070"/>
                    <a:pt x="557618" y="1346828"/>
                  </a:cubicBezTo>
                  <a:cubicBezTo>
                    <a:pt x="560308" y="1348585"/>
                    <a:pt x="563895" y="1348585"/>
                    <a:pt x="566586" y="1349464"/>
                  </a:cubicBezTo>
                  <a:cubicBezTo>
                    <a:pt x="569276" y="1350342"/>
                    <a:pt x="571069" y="1351221"/>
                    <a:pt x="573759" y="1351221"/>
                  </a:cubicBezTo>
                  <a:cubicBezTo>
                    <a:pt x="578243" y="1351221"/>
                    <a:pt x="581830" y="1352978"/>
                    <a:pt x="584520" y="1356493"/>
                  </a:cubicBezTo>
                  <a:cubicBezTo>
                    <a:pt x="585417" y="1357371"/>
                    <a:pt x="586314" y="1358250"/>
                    <a:pt x="587210" y="1360007"/>
                  </a:cubicBezTo>
                  <a:cubicBezTo>
                    <a:pt x="586314" y="1362643"/>
                    <a:pt x="591694" y="1369672"/>
                    <a:pt x="595281" y="1369672"/>
                  </a:cubicBezTo>
                  <a:cubicBezTo>
                    <a:pt x="601558" y="1369672"/>
                    <a:pt x="607835" y="1371429"/>
                    <a:pt x="613216" y="1375822"/>
                  </a:cubicBezTo>
                  <a:cubicBezTo>
                    <a:pt x="614112" y="1376701"/>
                    <a:pt x="615906" y="1376701"/>
                    <a:pt x="617699" y="1375822"/>
                  </a:cubicBezTo>
                  <a:cubicBezTo>
                    <a:pt x="620390" y="1374943"/>
                    <a:pt x="622183" y="1374943"/>
                    <a:pt x="623976" y="1377579"/>
                  </a:cubicBezTo>
                  <a:cubicBezTo>
                    <a:pt x="624873" y="1378458"/>
                    <a:pt x="628460" y="1378458"/>
                    <a:pt x="630254" y="1378458"/>
                  </a:cubicBezTo>
                  <a:cubicBezTo>
                    <a:pt x="634737" y="1378458"/>
                    <a:pt x="640118" y="1377579"/>
                    <a:pt x="644601" y="1378458"/>
                  </a:cubicBezTo>
                  <a:cubicBezTo>
                    <a:pt x="652672" y="1379337"/>
                    <a:pt x="659846" y="1380215"/>
                    <a:pt x="667916" y="1381972"/>
                  </a:cubicBezTo>
                  <a:cubicBezTo>
                    <a:pt x="669710" y="1381972"/>
                    <a:pt x="671503" y="1382851"/>
                    <a:pt x="672400" y="1383730"/>
                  </a:cubicBezTo>
                  <a:cubicBezTo>
                    <a:pt x="674194" y="1388123"/>
                    <a:pt x="678677" y="1388123"/>
                    <a:pt x="681367" y="1389001"/>
                  </a:cubicBezTo>
                  <a:cubicBezTo>
                    <a:pt x="684058" y="1389880"/>
                    <a:pt x="687645" y="1390759"/>
                    <a:pt x="689438" y="1390759"/>
                  </a:cubicBezTo>
                  <a:cubicBezTo>
                    <a:pt x="690335" y="1389880"/>
                    <a:pt x="692128" y="1389001"/>
                    <a:pt x="693922" y="1387244"/>
                  </a:cubicBezTo>
                  <a:cubicBezTo>
                    <a:pt x="690335" y="1387244"/>
                    <a:pt x="688541" y="1388123"/>
                    <a:pt x="686748" y="1388123"/>
                  </a:cubicBezTo>
                  <a:cubicBezTo>
                    <a:pt x="690335" y="1383730"/>
                    <a:pt x="693922" y="1382851"/>
                    <a:pt x="698405" y="1385487"/>
                  </a:cubicBezTo>
                  <a:cubicBezTo>
                    <a:pt x="703786" y="1389880"/>
                    <a:pt x="708269" y="1389880"/>
                    <a:pt x="714547" y="1385487"/>
                  </a:cubicBezTo>
                  <a:lnTo>
                    <a:pt x="719927" y="1382851"/>
                  </a:lnTo>
                  <a:lnTo>
                    <a:pt x="719927" y="1378458"/>
                  </a:lnTo>
                  <a:cubicBezTo>
                    <a:pt x="722617" y="1379337"/>
                    <a:pt x="725307" y="1381094"/>
                    <a:pt x="727101" y="1381094"/>
                  </a:cubicBezTo>
                  <a:cubicBezTo>
                    <a:pt x="732481" y="1378458"/>
                    <a:pt x="737862" y="1375822"/>
                    <a:pt x="742345" y="1372308"/>
                  </a:cubicBezTo>
                  <a:cubicBezTo>
                    <a:pt x="747726" y="1368793"/>
                    <a:pt x="752209" y="1364400"/>
                    <a:pt x="756693" y="1360886"/>
                  </a:cubicBezTo>
                  <a:cubicBezTo>
                    <a:pt x="757590" y="1360886"/>
                    <a:pt x="757590" y="1360007"/>
                    <a:pt x="758487" y="1360007"/>
                  </a:cubicBezTo>
                  <a:cubicBezTo>
                    <a:pt x="764764" y="1358250"/>
                    <a:pt x="770144" y="1357371"/>
                    <a:pt x="776421" y="1355614"/>
                  </a:cubicBezTo>
                  <a:cubicBezTo>
                    <a:pt x="780008" y="1354735"/>
                    <a:pt x="782698" y="1352978"/>
                    <a:pt x="786285" y="1352099"/>
                  </a:cubicBezTo>
                  <a:cubicBezTo>
                    <a:pt x="788976" y="1351221"/>
                    <a:pt x="790769" y="1351221"/>
                    <a:pt x="793459" y="1350342"/>
                  </a:cubicBezTo>
                  <a:lnTo>
                    <a:pt x="802426" y="1350342"/>
                  </a:lnTo>
                  <a:cubicBezTo>
                    <a:pt x="804220" y="1350342"/>
                    <a:pt x="806910" y="1350342"/>
                    <a:pt x="808704" y="1349464"/>
                  </a:cubicBezTo>
                  <a:cubicBezTo>
                    <a:pt x="809600" y="1347706"/>
                    <a:pt x="811394" y="1345070"/>
                    <a:pt x="812291" y="1345070"/>
                  </a:cubicBezTo>
                  <a:cubicBezTo>
                    <a:pt x="814981" y="1345070"/>
                    <a:pt x="816774" y="1346828"/>
                    <a:pt x="819464" y="1347706"/>
                  </a:cubicBezTo>
                  <a:cubicBezTo>
                    <a:pt x="820361" y="1347706"/>
                    <a:pt x="820361" y="1348585"/>
                    <a:pt x="820361" y="1349464"/>
                  </a:cubicBezTo>
                  <a:cubicBezTo>
                    <a:pt x="823948" y="1352978"/>
                    <a:pt x="826638" y="1357371"/>
                    <a:pt x="830225" y="1360886"/>
                  </a:cubicBezTo>
                  <a:cubicBezTo>
                    <a:pt x="834709" y="1365279"/>
                    <a:pt x="839193" y="1365279"/>
                    <a:pt x="841883" y="1362643"/>
                  </a:cubicBezTo>
                  <a:cubicBezTo>
                    <a:pt x="846366" y="1359128"/>
                    <a:pt x="849953" y="1356493"/>
                    <a:pt x="856231" y="1358250"/>
                  </a:cubicBezTo>
                  <a:cubicBezTo>
                    <a:pt x="857127" y="1358250"/>
                    <a:pt x="858921" y="1359128"/>
                    <a:pt x="859817" y="1358250"/>
                  </a:cubicBezTo>
                  <a:cubicBezTo>
                    <a:pt x="864301" y="1356493"/>
                    <a:pt x="869682" y="1354735"/>
                    <a:pt x="874165" y="1352099"/>
                  </a:cubicBezTo>
                  <a:cubicBezTo>
                    <a:pt x="876855" y="1351221"/>
                    <a:pt x="880442" y="1351221"/>
                    <a:pt x="881339" y="1349464"/>
                  </a:cubicBezTo>
                  <a:cubicBezTo>
                    <a:pt x="884029" y="1344192"/>
                    <a:pt x="888513" y="1341556"/>
                    <a:pt x="892997" y="1338041"/>
                  </a:cubicBezTo>
                  <a:cubicBezTo>
                    <a:pt x="895687" y="1335406"/>
                    <a:pt x="898377" y="1331891"/>
                    <a:pt x="901067" y="1331012"/>
                  </a:cubicBezTo>
                  <a:cubicBezTo>
                    <a:pt x="907344" y="1329255"/>
                    <a:pt x="911828" y="1323983"/>
                    <a:pt x="917208" y="1320469"/>
                  </a:cubicBezTo>
                  <a:cubicBezTo>
                    <a:pt x="921692" y="1317833"/>
                    <a:pt x="924382" y="1312562"/>
                    <a:pt x="928866" y="1311683"/>
                  </a:cubicBezTo>
                  <a:cubicBezTo>
                    <a:pt x="936040" y="1309926"/>
                    <a:pt x="941420" y="1305533"/>
                    <a:pt x="947697" y="1301140"/>
                  </a:cubicBezTo>
                  <a:cubicBezTo>
                    <a:pt x="951284" y="1298504"/>
                    <a:pt x="955768" y="1296746"/>
                    <a:pt x="960252" y="1297625"/>
                  </a:cubicBezTo>
                  <a:cubicBezTo>
                    <a:pt x="962942" y="1298504"/>
                    <a:pt x="966529" y="1297625"/>
                    <a:pt x="968322" y="1296746"/>
                  </a:cubicBezTo>
                  <a:cubicBezTo>
                    <a:pt x="971909" y="1294989"/>
                    <a:pt x="975496" y="1292353"/>
                    <a:pt x="979083" y="1290596"/>
                  </a:cubicBezTo>
                  <a:cubicBezTo>
                    <a:pt x="981773" y="1288839"/>
                    <a:pt x="984463" y="1287082"/>
                    <a:pt x="987154" y="1287082"/>
                  </a:cubicBezTo>
                  <a:cubicBezTo>
                    <a:pt x="996121" y="1286203"/>
                    <a:pt x="1003295" y="1284446"/>
                    <a:pt x="1007779" y="1275659"/>
                  </a:cubicBezTo>
                  <a:cubicBezTo>
                    <a:pt x="1009572" y="1272145"/>
                    <a:pt x="1018539" y="1267752"/>
                    <a:pt x="1022126" y="1269509"/>
                  </a:cubicBezTo>
                  <a:cubicBezTo>
                    <a:pt x="1028403" y="1272145"/>
                    <a:pt x="1032887" y="1270388"/>
                    <a:pt x="1036474" y="1265116"/>
                  </a:cubicBezTo>
                  <a:cubicBezTo>
                    <a:pt x="1039164" y="1262480"/>
                    <a:pt x="1042751" y="1263359"/>
                    <a:pt x="1045441" y="1265116"/>
                  </a:cubicBezTo>
                  <a:cubicBezTo>
                    <a:pt x="1047235" y="1266873"/>
                    <a:pt x="1049028" y="1267752"/>
                    <a:pt x="1050822" y="1267752"/>
                  </a:cubicBezTo>
                  <a:cubicBezTo>
                    <a:pt x="1057099" y="1268631"/>
                    <a:pt x="1064273" y="1267752"/>
                    <a:pt x="1070550" y="1268631"/>
                  </a:cubicBezTo>
                  <a:cubicBezTo>
                    <a:pt x="1075930" y="1269509"/>
                    <a:pt x="1081311" y="1267752"/>
                    <a:pt x="1084898" y="1264238"/>
                  </a:cubicBezTo>
                  <a:cubicBezTo>
                    <a:pt x="1088485" y="1260723"/>
                    <a:pt x="1091175" y="1260723"/>
                    <a:pt x="1096555" y="1262480"/>
                  </a:cubicBezTo>
                  <a:cubicBezTo>
                    <a:pt x="1101039" y="1264238"/>
                    <a:pt x="1104626" y="1268631"/>
                    <a:pt x="1110903" y="1267752"/>
                  </a:cubicBezTo>
                  <a:cubicBezTo>
                    <a:pt x="1116283" y="1266873"/>
                    <a:pt x="1122560" y="1269509"/>
                    <a:pt x="1128838" y="1266873"/>
                  </a:cubicBezTo>
                  <a:lnTo>
                    <a:pt x="1132425" y="1266873"/>
                  </a:lnTo>
                  <a:cubicBezTo>
                    <a:pt x="1137805" y="1268631"/>
                    <a:pt x="1143185" y="1269509"/>
                    <a:pt x="1147669" y="1273902"/>
                  </a:cubicBezTo>
                  <a:cubicBezTo>
                    <a:pt x="1153049" y="1278295"/>
                    <a:pt x="1153946" y="1245786"/>
                    <a:pt x="1159327" y="1249301"/>
                  </a:cubicBezTo>
                  <a:cubicBezTo>
                    <a:pt x="1167397" y="1254573"/>
                    <a:pt x="1165604" y="1249301"/>
                    <a:pt x="1173674" y="1253694"/>
                  </a:cubicBezTo>
                  <a:cubicBezTo>
                    <a:pt x="1179951" y="1256330"/>
                    <a:pt x="1177261" y="1246665"/>
                    <a:pt x="1184435" y="1248422"/>
                  </a:cubicBezTo>
                  <a:cubicBezTo>
                    <a:pt x="1185332" y="1248422"/>
                    <a:pt x="1196093" y="1255451"/>
                    <a:pt x="1196093" y="1254573"/>
                  </a:cubicBezTo>
                  <a:cubicBezTo>
                    <a:pt x="1200576" y="1251937"/>
                    <a:pt x="1205060" y="1225578"/>
                    <a:pt x="1209544" y="1226457"/>
                  </a:cubicBezTo>
                  <a:cubicBezTo>
                    <a:pt x="1218511" y="1229093"/>
                    <a:pt x="1226582" y="1227335"/>
                    <a:pt x="1234652" y="1223821"/>
                  </a:cubicBezTo>
                  <a:cubicBezTo>
                    <a:pt x="1239136" y="1222064"/>
                    <a:pt x="1246310" y="1215913"/>
                    <a:pt x="1249897" y="1218549"/>
                  </a:cubicBezTo>
                  <a:cubicBezTo>
                    <a:pt x="1256174" y="1222942"/>
                    <a:pt x="1262451" y="1224700"/>
                    <a:pt x="1269625" y="1225578"/>
                  </a:cubicBezTo>
                  <a:cubicBezTo>
                    <a:pt x="1270522" y="1225578"/>
                    <a:pt x="1271418" y="1226457"/>
                    <a:pt x="1272315" y="1227335"/>
                  </a:cubicBezTo>
                  <a:cubicBezTo>
                    <a:pt x="1275005" y="1230850"/>
                    <a:pt x="1287559" y="1221185"/>
                    <a:pt x="1290250" y="1224700"/>
                  </a:cubicBezTo>
                  <a:cubicBezTo>
                    <a:pt x="1293837" y="1229971"/>
                    <a:pt x="1297424" y="1235243"/>
                    <a:pt x="1301010" y="1239636"/>
                  </a:cubicBezTo>
                  <a:cubicBezTo>
                    <a:pt x="1302804" y="1241393"/>
                    <a:pt x="1305494" y="1242272"/>
                    <a:pt x="1306391" y="1244029"/>
                  </a:cubicBezTo>
                  <a:cubicBezTo>
                    <a:pt x="1307288" y="1248422"/>
                    <a:pt x="1309081" y="1250180"/>
                    <a:pt x="1313565" y="1250180"/>
                  </a:cubicBezTo>
                  <a:cubicBezTo>
                    <a:pt x="1316255" y="1250180"/>
                    <a:pt x="1318945" y="1251058"/>
                    <a:pt x="1320739" y="1252815"/>
                  </a:cubicBezTo>
                  <a:cubicBezTo>
                    <a:pt x="1325222" y="1255451"/>
                    <a:pt x="1328809" y="1258087"/>
                    <a:pt x="1332396" y="1260723"/>
                  </a:cubicBezTo>
                  <a:cubicBezTo>
                    <a:pt x="1336880" y="1263359"/>
                    <a:pt x="1341363" y="1265995"/>
                    <a:pt x="1343157" y="1270388"/>
                  </a:cubicBezTo>
                  <a:cubicBezTo>
                    <a:pt x="1344054" y="1272145"/>
                    <a:pt x="1344951" y="1273024"/>
                    <a:pt x="1345847" y="1273902"/>
                  </a:cubicBezTo>
                  <a:cubicBezTo>
                    <a:pt x="1349434" y="1277417"/>
                    <a:pt x="1353021" y="1280053"/>
                    <a:pt x="1356608" y="1283567"/>
                  </a:cubicBezTo>
                  <a:cubicBezTo>
                    <a:pt x="1361988" y="1287960"/>
                    <a:pt x="1366472" y="1293232"/>
                    <a:pt x="1371852" y="1297625"/>
                  </a:cubicBezTo>
                  <a:cubicBezTo>
                    <a:pt x="1373646" y="1298504"/>
                    <a:pt x="1375439" y="1300261"/>
                    <a:pt x="1377233" y="1301140"/>
                  </a:cubicBezTo>
                  <a:cubicBezTo>
                    <a:pt x="1380820" y="1302897"/>
                    <a:pt x="1384407" y="1304654"/>
                    <a:pt x="1387097" y="1307290"/>
                  </a:cubicBezTo>
                  <a:cubicBezTo>
                    <a:pt x="1389787" y="1309926"/>
                    <a:pt x="1402341" y="1294110"/>
                    <a:pt x="1404135" y="1297625"/>
                  </a:cubicBezTo>
                  <a:cubicBezTo>
                    <a:pt x="1404135" y="1298504"/>
                    <a:pt x="1405032" y="1298504"/>
                    <a:pt x="1405928" y="1298504"/>
                  </a:cubicBezTo>
                  <a:cubicBezTo>
                    <a:pt x="1411309" y="1302897"/>
                    <a:pt x="1416689" y="1301140"/>
                    <a:pt x="1422070" y="1299382"/>
                  </a:cubicBezTo>
                  <a:cubicBezTo>
                    <a:pt x="1423863" y="1298504"/>
                    <a:pt x="1425657" y="1297625"/>
                    <a:pt x="1426553" y="1298504"/>
                  </a:cubicBezTo>
                  <a:cubicBezTo>
                    <a:pt x="1432830" y="1301140"/>
                    <a:pt x="1437314" y="1307290"/>
                    <a:pt x="1445385" y="1308168"/>
                  </a:cubicBezTo>
                  <a:cubicBezTo>
                    <a:pt x="1445385" y="1308168"/>
                    <a:pt x="1446281" y="1308168"/>
                    <a:pt x="1446281" y="1309047"/>
                  </a:cubicBezTo>
                  <a:cubicBezTo>
                    <a:pt x="1448075" y="1314319"/>
                    <a:pt x="1453455" y="1314319"/>
                    <a:pt x="1457939" y="1315197"/>
                  </a:cubicBezTo>
                  <a:cubicBezTo>
                    <a:pt x="1460629" y="1315197"/>
                    <a:pt x="1463319" y="1316076"/>
                    <a:pt x="1465113" y="1316955"/>
                  </a:cubicBezTo>
                  <a:cubicBezTo>
                    <a:pt x="1470493" y="1319590"/>
                    <a:pt x="1475874" y="1323105"/>
                    <a:pt x="1482151" y="1324862"/>
                  </a:cubicBezTo>
                  <a:cubicBezTo>
                    <a:pt x="1490221" y="1327498"/>
                    <a:pt x="1498292" y="1329255"/>
                    <a:pt x="1504569" y="1333648"/>
                  </a:cubicBezTo>
                  <a:cubicBezTo>
                    <a:pt x="1505466" y="1333648"/>
                    <a:pt x="1506363" y="1333648"/>
                    <a:pt x="1506363" y="1334527"/>
                  </a:cubicBezTo>
                  <a:cubicBezTo>
                    <a:pt x="1509053" y="1336284"/>
                    <a:pt x="1513536" y="1337163"/>
                    <a:pt x="1515330" y="1339799"/>
                  </a:cubicBezTo>
                  <a:cubicBezTo>
                    <a:pt x="1518020" y="1345070"/>
                    <a:pt x="1525194" y="1344192"/>
                    <a:pt x="1528781" y="1348585"/>
                  </a:cubicBezTo>
                  <a:lnTo>
                    <a:pt x="1529678" y="1348585"/>
                  </a:lnTo>
                  <a:cubicBezTo>
                    <a:pt x="1533265" y="1348585"/>
                    <a:pt x="1536851" y="1349464"/>
                    <a:pt x="1541335" y="1349464"/>
                  </a:cubicBezTo>
                  <a:cubicBezTo>
                    <a:pt x="1543129" y="1348585"/>
                    <a:pt x="1545819" y="1346828"/>
                    <a:pt x="1547612" y="1346828"/>
                  </a:cubicBezTo>
                  <a:cubicBezTo>
                    <a:pt x="1555683" y="1349464"/>
                    <a:pt x="1563753" y="1349464"/>
                    <a:pt x="1569134" y="1342435"/>
                  </a:cubicBezTo>
                  <a:cubicBezTo>
                    <a:pt x="1570031" y="1341556"/>
                    <a:pt x="1571824" y="1341556"/>
                    <a:pt x="1573618" y="1341556"/>
                  </a:cubicBezTo>
                  <a:lnTo>
                    <a:pt x="1580792" y="1341556"/>
                  </a:lnTo>
                  <a:cubicBezTo>
                    <a:pt x="1588862" y="1339799"/>
                    <a:pt x="1596036" y="1338041"/>
                    <a:pt x="1604106" y="1337163"/>
                  </a:cubicBezTo>
                  <a:cubicBezTo>
                    <a:pt x="1607693" y="1336284"/>
                    <a:pt x="1612177" y="1338041"/>
                    <a:pt x="1615764" y="1338920"/>
                  </a:cubicBezTo>
                  <a:cubicBezTo>
                    <a:pt x="1619351" y="1339799"/>
                    <a:pt x="1622938" y="1339799"/>
                    <a:pt x="1626525" y="1339799"/>
                  </a:cubicBezTo>
                  <a:cubicBezTo>
                    <a:pt x="1631008" y="1339799"/>
                    <a:pt x="1634595" y="1338041"/>
                    <a:pt x="1639079" y="1338041"/>
                  </a:cubicBezTo>
                  <a:cubicBezTo>
                    <a:pt x="1642666" y="1337163"/>
                    <a:pt x="1647150" y="1337163"/>
                    <a:pt x="1650737" y="1336284"/>
                  </a:cubicBezTo>
                  <a:cubicBezTo>
                    <a:pt x="1658807" y="1334527"/>
                    <a:pt x="1665981" y="1332770"/>
                    <a:pt x="1674052" y="1331891"/>
                  </a:cubicBezTo>
                  <a:cubicBezTo>
                    <a:pt x="1679432" y="1302018"/>
                    <a:pt x="1678535" y="1266873"/>
                    <a:pt x="1678535" y="1230850"/>
                  </a:cubicBezTo>
                  <a:close/>
                </a:path>
              </a:pathLst>
            </a:custGeom>
            <a:blipFill>
              <a:blip r:embed="rId3"/>
              <a:stretch>
                <a:fillRect l="-82599" t="-201126" r="-47" b="-22723"/>
              </a:stretch>
            </a:blipFill>
          </p:spPr>
        </p:sp>
      </p:grpSp>
      <p:grpSp>
        <p:nvGrpSpPr>
          <p:cNvPr id="5" name="Group 5"/>
          <p:cNvGrpSpPr/>
          <p:nvPr/>
        </p:nvGrpSpPr>
        <p:grpSpPr>
          <a:xfrm rot="3462152">
            <a:off x="-4768368" y="4151101"/>
            <a:ext cx="6988557" cy="5105374"/>
            <a:chOff x="0" y="0"/>
            <a:chExt cx="2679708" cy="1957616"/>
          </a:xfrm>
        </p:grpSpPr>
        <p:sp>
          <p:nvSpPr>
            <p:cNvPr id="6" name="Freeform 6"/>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4"/>
              <a:stretch>
                <a:fillRect l="-47" t="-41495" r="-29" b="-41465"/>
              </a:stretch>
            </a:blipFill>
          </p:spPr>
        </p:sp>
      </p:grpSp>
      <p:sp>
        <p:nvSpPr>
          <p:cNvPr id="7" name="Freeform 7"/>
          <p:cNvSpPr/>
          <p:nvPr/>
        </p:nvSpPr>
        <p:spPr>
          <a:xfrm rot="-10800000" flipV="1">
            <a:off x="152400" y="114301"/>
            <a:ext cx="17830800" cy="9144000"/>
          </a:xfrm>
          <a:custGeom>
            <a:avLst/>
            <a:gdLst/>
            <a:ahLst/>
            <a:cxnLst/>
            <a:rect l="l" t="t" r="r" b="b"/>
            <a:pathLst>
              <a:path w="11784232" h="7861243">
                <a:moveTo>
                  <a:pt x="0" y="7861243"/>
                </a:moveTo>
                <a:lnTo>
                  <a:pt x="11784232" y="7861243"/>
                </a:lnTo>
                <a:lnTo>
                  <a:pt x="11784232" y="0"/>
                </a:lnTo>
                <a:lnTo>
                  <a:pt x="0" y="0"/>
                </a:lnTo>
                <a:lnTo>
                  <a:pt x="0" y="7861243"/>
                </a:lnTo>
                <a:close/>
              </a:path>
            </a:pathLst>
          </a:custGeom>
          <a:blipFill>
            <a:blip r:embed="rId5"/>
            <a:stretch>
              <a:fillRect/>
            </a:stretch>
          </a:blipFill>
        </p:spPr>
      </p:sp>
      <p:sp>
        <p:nvSpPr>
          <p:cNvPr id="8" name="Freeform 8"/>
          <p:cNvSpPr/>
          <p:nvPr/>
        </p:nvSpPr>
        <p:spPr>
          <a:xfrm>
            <a:off x="3347136" y="-897030"/>
            <a:ext cx="1460924" cy="2058208"/>
          </a:xfrm>
          <a:custGeom>
            <a:avLst/>
            <a:gdLst/>
            <a:ahLst/>
            <a:cxnLst/>
            <a:rect l="l" t="t" r="r" b="b"/>
            <a:pathLst>
              <a:path w="1460924" h="2058208">
                <a:moveTo>
                  <a:pt x="0" y="0"/>
                </a:moveTo>
                <a:lnTo>
                  <a:pt x="1460924" y="0"/>
                </a:lnTo>
                <a:lnTo>
                  <a:pt x="1460924" y="2058208"/>
                </a:lnTo>
                <a:lnTo>
                  <a:pt x="0" y="2058208"/>
                </a:lnTo>
                <a:lnTo>
                  <a:pt x="0" y="0"/>
                </a:lnTo>
                <a:close/>
              </a:path>
            </a:pathLst>
          </a:custGeom>
          <a:blipFill>
            <a:blip r:embed="rId6"/>
            <a:stretch>
              <a:fillRect/>
            </a:stretch>
          </a:blipFill>
        </p:spPr>
      </p:sp>
      <p:grpSp>
        <p:nvGrpSpPr>
          <p:cNvPr id="9" name="Group 9"/>
          <p:cNvGrpSpPr/>
          <p:nvPr/>
        </p:nvGrpSpPr>
        <p:grpSpPr>
          <a:xfrm>
            <a:off x="1751705" y="2112306"/>
            <a:ext cx="9214857" cy="193081"/>
            <a:chOff x="0" y="0"/>
            <a:chExt cx="12286476" cy="257441"/>
          </a:xfrm>
        </p:grpSpPr>
        <p:sp>
          <p:nvSpPr>
            <p:cNvPr id="10" name="Freeform 10"/>
            <p:cNvSpPr/>
            <p:nvPr/>
          </p:nvSpPr>
          <p:spPr>
            <a:xfrm>
              <a:off x="0" y="0"/>
              <a:ext cx="4174821" cy="197665"/>
            </a:xfrm>
            <a:custGeom>
              <a:avLst/>
              <a:gdLst/>
              <a:ahLst/>
              <a:cxnLst/>
              <a:rect l="l" t="t" r="r" b="b"/>
              <a:pathLst>
                <a:path w="4174821" h="197665">
                  <a:moveTo>
                    <a:pt x="0" y="0"/>
                  </a:moveTo>
                  <a:lnTo>
                    <a:pt x="4174821" y="0"/>
                  </a:lnTo>
                  <a:lnTo>
                    <a:pt x="4174821"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l="-53181"/>
              </a:stretch>
            </a:blipFill>
          </p:spPr>
        </p:sp>
        <p:sp>
          <p:nvSpPr>
            <p:cNvPr id="11" name="Freeform 11"/>
            <p:cNvSpPr/>
            <p:nvPr/>
          </p:nvSpPr>
          <p:spPr>
            <a:xfrm>
              <a:off x="3946221" y="29888"/>
              <a:ext cx="6395056" cy="197665"/>
            </a:xfrm>
            <a:custGeom>
              <a:avLst/>
              <a:gdLst/>
              <a:ahLst/>
              <a:cxnLst/>
              <a:rect l="l" t="t" r="r" b="b"/>
              <a:pathLst>
                <a:path w="6395056" h="197665">
                  <a:moveTo>
                    <a:pt x="0" y="0"/>
                  </a:moveTo>
                  <a:lnTo>
                    <a:pt x="6395056" y="0"/>
                  </a:lnTo>
                  <a:lnTo>
                    <a:pt x="6395056"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112677" y="59776"/>
              <a:ext cx="2173799" cy="197665"/>
            </a:xfrm>
            <a:custGeom>
              <a:avLst/>
              <a:gdLst/>
              <a:ahLst/>
              <a:cxnLst/>
              <a:rect l="l" t="t" r="r" b="b"/>
              <a:pathLst>
                <a:path w="2173799" h="197665">
                  <a:moveTo>
                    <a:pt x="0" y="0"/>
                  </a:moveTo>
                  <a:lnTo>
                    <a:pt x="2173799" y="0"/>
                  </a:lnTo>
                  <a:lnTo>
                    <a:pt x="2173799" y="197665"/>
                  </a:lnTo>
                  <a:lnTo>
                    <a:pt x="0" y="197665"/>
                  </a:lnTo>
                  <a:lnTo>
                    <a:pt x="0" y="0"/>
                  </a:lnTo>
                  <a:close/>
                </a:path>
              </a:pathLst>
            </a:custGeom>
            <a:blipFill>
              <a:blip r:embed="rId7">
                <a:extLst>
                  <a:ext uri="{96DAC541-7B7A-43D3-8B79-37D633B846F1}">
                    <asvg:svgBlip xmlns:asvg="http://schemas.microsoft.com/office/drawing/2016/SVG/main" r:embed="rId8"/>
                  </a:ext>
                </a:extLst>
              </a:blip>
              <a:stretch>
                <a:fillRect r="-194188"/>
              </a:stretch>
            </a:blipFill>
          </p:spPr>
        </p:sp>
      </p:grpSp>
      <p:sp>
        <p:nvSpPr>
          <p:cNvPr id="16" name="Freeform 16"/>
          <p:cNvSpPr/>
          <p:nvPr/>
        </p:nvSpPr>
        <p:spPr>
          <a:xfrm>
            <a:off x="5942463" y="7022137"/>
            <a:ext cx="12040737" cy="1437970"/>
          </a:xfrm>
          <a:custGeom>
            <a:avLst/>
            <a:gdLst/>
            <a:ahLst/>
            <a:cxnLst/>
            <a:rect l="l" t="t" r="r" b="b"/>
            <a:pathLst>
              <a:path w="4719314" h="1238820">
                <a:moveTo>
                  <a:pt x="0" y="0"/>
                </a:moveTo>
                <a:lnTo>
                  <a:pt x="4719314" y="0"/>
                </a:lnTo>
                <a:lnTo>
                  <a:pt x="4719314" y="1238820"/>
                </a:lnTo>
                <a:lnTo>
                  <a:pt x="0" y="1238820"/>
                </a:lnTo>
                <a:lnTo>
                  <a:pt x="0" y="0"/>
                </a:lnTo>
                <a:close/>
              </a:path>
            </a:pathLst>
          </a:custGeom>
          <a:blipFill>
            <a:blip r:embed="rId9"/>
            <a:stretch>
              <a:fillRect/>
            </a:stretch>
          </a:blipFill>
        </p:spPr>
      </p:sp>
      <p:sp>
        <p:nvSpPr>
          <p:cNvPr id="21" name="Freeform 21"/>
          <p:cNvSpPr/>
          <p:nvPr/>
        </p:nvSpPr>
        <p:spPr>
          <a:xfrm rot="-7464855">
            <a:off x="15848670" y="2239356"/>
            <a:ext cx="4501837" cy="1212497"/>
          </a:xfrm>
          <a:custGeom>
            <a:avLst/>
            <a:gdLst/>
            <a:ahLst/>
            <a:cxnLst/>
            <a:rect l="l" t="t" r="r" b="b"/>
            <a:pathLst>
              <a:path w="4501837" h="1212497">
                <a:moveTo>
                  <a:pt x="0" y="0"/>
                </a:moveTo>
                <a:lnTo>
                  <a:pt x="4501837" y="0"/>
                </a:lnTo>
                <a:lnTo>
                  <a:pt x="4501837" y="1212497"/>
                </a:lnTo>
                <a:lnTo>
                  <a:pt x="0" y="1212497"/>
                </a:lnTo>
                <a:lnTo>
                  <a:pt x="0" y="0"/>
                </a:lnTo>
                <a:close/>
              </a:path>
            </a:pathLst>
          </a:custGeom>
          <a:blipFill>
            <a:blip r:embed="rId10">
              <a:alphaModFix amt="70000"/>
            </a:blip>
            <a:stretch>
              <a:fillRect l="-38119"/>
            </a:stretch>
          </a:blipFill>
        </p:spPr>
      </p:sp>
      <p:sp>
        <p:nvSpPr>
          <p:cNvPr id="22" name="Freeform 22"/>
          <p:cNvSpPr/>
          <p:nvPr/>
        </p:nvSpPr>
        <p:spPr>
          <a:xfrm rot="-4376618">
            <a:off x="-804131" y="-877951"/>
            <a:ext cx="1472888" cy="3813303"/>
          </a:xfrm>
          <a:custGeom>
            <a:avLst/>
            <a:gdLst/>
            <a:ahLst/>
            <a:cxnLst/>
            <a:rect l="l" t="t" r="r" b="b"/>
            <a:pathLst>
              <a:path w="1472888" h="3813303">
                <a:moveTo>
                  <a:pt x="0" y="0"/>
                </a:moveTo>
                <a:lnTo>
                  <a:pt x="1472888" y="0"/>
                </a:lnTo>
                <a:lnTo>
                  <a:pt x="1472888" y="3813302"/>
                </a:lnTo>
                <a:lnTo>
                  <a:pt x="0" y="3813302"/>
                </a:lnTo>
                <a:lnTo>
                  <a:pt x="0" y="0"/>
                </a:lnTo>
                <a:close/>
              </a:path>
            </a:pathLst>
          </a:custGeom>
          <a:blipFill>
            <a:blip r:embed="rId11">
              <a:alphaModFix amt="88000"/>
            </a:blip>
            <a:stretch>
              <a:fillRect/>
            </a:stretch>
          </a:blipFill>
        </p:spPr>
      </p:sp>
      <p:sp>
        <p:nvSpPr>
          <p:cNvPr id="23" name="Freeform 23"/>
          <p:cNvSpPr/>
          <p:nvPr/>
        </p:nvSpPr>
        <p:spPr>
          <a:xfrm rot="-3311410">
            <a:off x="-722429" y="9445535"/>
            <a:ext cx="3502258" cy="1322479"/>
          </a:xfrm>
          <a:custGeom>
            <a:avLst/>
            <a:gdLst/>
            <a:ahLst/>
            <a:cxnLst/>
            <a:rect l="l" t="t" r="r" b="b"/>
            <a:pathLst>
              <a:path w="3502258" h="1322479">
                <a:moveTo>
                  <a:pt x="0" y="0"/>
                </a:moveTo>
                <a:lnTo>
                  <a:pt x="3502258" y="0"/>
                </a:lnTo>
                <a:lnTo>
                  <a:pt x="3502258" y="1322479"/>
                </a:lnTo>
                <a:lnTo>
                  <a:pt x="0" y="1322479"/>
                </a:lnTo>
                <a:lnTo>
                  <a:pt x="0" y="0"/>
                </a:lnTo>
                <a:close/>
              </a:path>
            </a:pathLst>
          </a:custGeom>
          <a:blipFill>
            <a:blip r:embed="rId10">
              <a:alphaModFix amt="70000"/>
            </a:blip>
            <a:stretch>
              <a:fillRect l="-93644"/>
            </a:stretch>
          </a:blipFill>
        </p:spPr>
      </p:sp>
      <p:grpSp>
        <p:nvGrpSpPr>
          <p:cNvPr id="24" name="Group 23">
            <a:extLst>
              <a:ext uri="{FF2B5EF4-FFF2-40B4-BE49-F238E27FC236}">
                <a16:creationId xmlns:a16="http://schemas.microsoft.com/office/drawing/2014/main" id="{6D5EEA19-C8E3-4DEB-AE37-B1491A0785CC}"/>
              </a:ext>
            </a:extLst>
          </p:cNvPr>
          <p:cNvGrpSpPr/>
          <p:nvPr/>
        </p:nvGrpSpPr>
        <p:grpSpPr>
          <a:xfrm>
            <a:off x="1611926" y="1122299"/>
            <a:ext cx="4636474" cy="1254748"/>
            <a:chOff x="5952380" y="5305425"/>
            <a:chExt cx="3421714" cy="1254748"/>
          </a:xfrm>
        </p:grpSpPr>
        <p:sp>
          <p:nvSpPr>
            <p:cNvPr id="25" name="TextBox 16">
              <a:extLst>
                <a:ext uri="{FF2B5EF4-FFF2-40B4-BE49-F238E27FC236}">
                  <a16:creationId xmlns:a16="http://schemas.microsoft.com/office/drawing/2014/main" id="{FD9A9E80-F973-42CD-94CC-BC6018D89E3A}"/>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04</a:t>
              </a:r>
            </a:p>
          </p:txBody>
        </p:sp>
        <p:sp>
          <p:nvSpPr>
            <p:cNvPr id="26" name="TextBox 17">
              <a:extLst>
                <a:ext uri="{FF2B5EF4-FFF2-40B4-BE49-F238E27FC236}">
                  <a16:creationId xmlns:a16="http://schemas.microsoft.com/office/drawing/2014/main" id="{B2B18831-15BA-4C09-82EE-CFDEBB50EDF0}"/>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Thiết</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kế</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giao</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diện</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27" name="TextBox 26">
            <a:extLst>
              <a:ext uri="{FF2B5EF4-FFF2-40B4-BE49-F238E27FC236}">
                <a16:creationId xmlns:a16="http://schemas.microsoft.com/office/drawing/2014/main" id="{54418929-7379-46E1-8603-7F4BECF2EE8C}"/>
              </a:ext>
            </a:extLst>
          </p:cNvPr>
          <p:cNvSpPr txBox="1"/>
          <p:nvPr/>
        </p:nvSpPr>
        <p:spPr>
          <a:xfrm>
            <a:off x="1119773" y="2526595"/>
            <a:ext cx="4574856" cy="3792192"/>
          </a:xfrm>
          <a:prstGeom prst="rect">
            <a:avLst/>
          </a:prstGeom>
        </p:spPr>
        <p:txBody>
          <a:bodyPr wrap="square" lIns="0" tIns="0" rIns="0" bIns="0" rtlCol="0" anchor="t">
            <a:spAutoFit/>
          </a:bodyPr>
          <a:lstStyle/>
          <a:p>
            <a:pPr algn="l">
              <a:lnSpc>
                <a:spcPts val="4323"/>
              </a:lnSpc>
            </a:pPr>
            <a:r>
              <a:rPr lang="vi-VN" sz="2400" spc="-108" dirty="0">
                <a:solidFill>
                  <a:srgbClr val="000000"/>
                </a:solidFill>
                <a:ea typeface="Atkinson Hyperlegible"/>
                <a:cs typeface="Atkinson Hyperlegible"/>
                <a:sym typeface="Atkinson Hyperlegible"/>
              </a:rPr>
              <a:t>Để cho người dùng dễ dàng tương tác với dữ liệu, có thể tương tác trực tiếp nhờ có các nút chức năng cơ bản và trực quan thì nhóm chúng em đã dùng thư viện TTKBootstrap trong python để xây dựng một giao diện người dùng (GUI) đơn giản. </a:t>
            </a:r>
          </a:p>
        </p:txBody>
      </p:sp>
      <p:pic>
        <p:nvPicPr>
          <p:cNvPr id="28" name="Picture 27">
            <a:extLst>
              <a:ext uri="{FF2B5EF4-FFF2-40B4-BE49-F238E27FC236}">
                <a16:creationId xmlns:a16="http://schemas.microsoft.com/office/drawing/2014/main" id="{78FECE2A-11F7-46F1-A98F-9A32136EE718}"/>
              </a:ext>
            </a:extLst>
          </p:cNvPr>
          <p:cNvPicPr>
            <a:picLocks noChangeAspect="1"/>
          </p:cNvPicPr>
          <p:nvPr/>
        </p:nvPicPr>
        <p:blipFill>
          <a:blip r:embed="rId12"/>
          <a:stretch>
            <a:fillRect/>
          </a:stretch>
        </p:blipFill>
        <p:spPr>
          <a:xfrm>
            <a:off x="5943600" y="2463474"/>
            <a:ext cx="11356773" cy="51195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rot="-10800000" flipH="1" flipV="1">
            <a:off x="179070" y="-836991"/>
            <a:ext cx="17929860" cy="11960981"/>
          </a:xfrm>
          <a:custGeom>
            <a:avLst/>
            <a:gdLst/>
            <a:ahLst/>
            <a:cxnLst/>
            <a:rect l="l" t="t" r="r" b="b"/>
            <a:pathLst>
              <a:path w="17929860" h="11960981">
                <a:moveTo>
                  <a:pt x="17929860" y="11960982"/>
                </a:moveTo>
                <a:lnTo>
                  <a:pt x="0" y="11960982"/>
                </a:lnTo>
                <a:lnTo>
                  <a:pt x="0" y="0"/>
                </a:lnTo>
                <a:lnTo>
                  <a:pt x="17929860" y="0"/>
                </a:lnTo>
                <a:lnTo>
                  <a:pt x="17929860" y="11960982"/>
                </a:lnTo>
                <a:close/>
              </a:path>
            </a:pathLst>
          </a:custGeom>
          <a:blipFill>
            <a:blip r:embed="rId3"/>
            <a:stretch>
              <a:fillRect/>
            </a:stretch>
          </a:blipFill>
        </p:spPr>
      </p:sp>
      <p:sp>
        <p:nvSpPr>
          <p:cNvPr id="28" name="Freeform 28"/>
          <p:cNvSpPr/>
          <p:nvPr/>
        </p:nvSpPr>
        <p:spPr>
          <a:xfrm>
            <a:off x="0" y="-572832"/>
            <a:ext cx="3035421" cy="3533858"/>
          </a:xfrm>
          <a:custGeom>
            <a:avLst/>
            <a:gdLst/>
            <a:ahLst/>
            <a:cxnLst/>
            <a:rect l="l" t="t" r="r" b="b"/>
            <a:pathLst>
              <a:path w="3035421" h="3533858">
                <a:moveTo>
                  <a:pt x="0" y="0"/>
                </a:moveTo>
                <a:lnTo>
                  <a:pt x="3035421" y="0"/>
                </a:lnTo>
                <a:lnTo>
                  <a:pt x="3035421" y="3533858"/>
                </a:lnTo>
                <a:lnTo>
                  <a:pt x="0" y="3533858"/>
                </a:lnTo>
                <a:lnTo>
                  <a:pt x="0" y="0"/>
                </a:lnTo>
                <a:close/>
              </a:path>
            </a:pathLst>
          </a:custGeom>
          <a:blipFill>
            <a:blip r:embed="rId4"/>
            <a:stretch>
              <a:fillRect b="-167378"/>
            </a:stretch>
          </a:blipFill>
        </p:spPr>
      </p:sp>
      <p:sp>
        <p:nvSpPr>
          <p:cNvPr id="29" name="Freeform 29"/>
          <p:cNvSpPr/>
          <p:nvPr/>
        </p:nvSpPr>
        <p:spPr>
          <a:xfrm rot="-1855457">
            <a:off x="17561223" y="-375144"/>
            <a:ext cx="1239885" cy="4001242"/>
          </a:xfrm>
          <a:custGeom>
            <a:avLst/>
            <a:gdLst/>
            <a:ahLst/>
            <a:cxnLst/>
            <a:rect l="l" t="t" r="r" b="b"/>
            <a:pathLst>
              <a:path w="1239885" h="4001242">
                <a:moveTo>
                  <a:pt x="0" y="0"/>
                </a:moveTo>
                <a:lnTo>
                  <a:pt x="1239885" y="0"/>
                </a:lnTo>
                <a:lnTo>
                  <a:pt x="1239885" y="4001242"/>
                </a:lnTo>
                <a:lnTo>
                  <a:pt x="0" y="4001242"/>
                </a:lnTo>
                <a:lnTo>
                  <a:pt x="0" y="0"/>
                </a:lnTo>
                <a:close/>
              </a:path>
            </a:pathLst>
          </a:custGeom>
          <a:blipFill>
            <a:blip r:embed="rId5">
              <a:alphaModFix amt="88000"/>
            </a:blip>
            <a:stretch>
              <a:fillRect l="-12323" r="-12323"/>
            </a:stretch>
          </a:blipFill>
        </p:spPr>
      </p:sp>
      <p:sp>
        <p:nvSpPr>
          <p:cNvPr id="30" name="Freeform 30"/>
          <p:cNvSpPr/>
          <p:nvPr/>
        </p:nvSpPr>
        <p:spPr>
          <a:xfrm rot="-8696648">
            <a:off x="15208406" y="1452723"/>
            <a:ext cx="4137046" cy="1333653"/>
          </a:xfrm>
          <a:custGeom>
            <a:avLst/>
            <a:gdLst/>
            <a:ahLst/>
            <a:cxnLst/>
            <a:rect l="l" t="t" r="r" b="b"/>
            <a:pathLst>
              <a:path w="4137046" h="1333653">
                <a:moveTo>
                  <a:pt x="0" y="0"/>
                </a:moveTo>
                <a:lnTo>
                  <a:pt x="4137045" y="0"/>
                </a:lnTo>
                <a:lnTo>
                  <a:pt x="4137045" y="1333653"/>
                </a:lnTo>
                <a:lnTo>
                  <a:pt x="0" y="1333653"/>
                </a:lnTo>
                <a:lnTo>
                  <a:pt x="0" y="0"/>
                </a:lnTo>
                <a:close/>
              </a:path>
            </a:pathLst>
          </a:custGeom>
          <a:blipFill>
            <a:blip r:embed="rId6">
              <a:alphaModFix amt="70000"/>
            </a:blip>
            <a:stretch>
              <a:fillRect l="-65317"/>
            </a:stretch>
          </a:blipFill>
        </p:spPr>
      </p:sp>
      <p:sp>
        <p:nvSpPr>
          <p:cNvPr id="33" name="TextBox 11">
            <a:extLst>
              <a:ext uri="{FF2B5EF4-FFF2-40B4-BE49-F238E27FC236}">
                <a16:creationId xmlns:a16="http://schemas.microsoft.com/office/drawing/2014/main" id="{C5126EBB-79C9-4402-B91E-A7F4B21A9DB8}"/>
              </a:ext>
            </a:extLst>
          </p:cNvPr>
          <p:cNvSpPr txBox="1"/>
          <p:nvPr/>
        </p:nvSpPr>
        <p:spPr>
          <a:xfrm>
            <a:off x="5240754" y="1643699"/>
            <a:ext cx="8894674" cy="1000274"/>
          </a:xfrm>
          <a:prstGeom prst="rect">
            <a:avLst/>
          </a:prstGeom>
        </p:spPr>
        <p:txBody>
          <a:bodyPr lIns="0" tIns="0" rIns="0" bIns="0" rtlCol="0" anchor="t">
            <a:spAutoFit/>
          </a:bodyPr>
          <a:lstStyle/>
          <a:p>
            <a:pPr marL="0" lvl="0" indent="0" algn="ctr">
              <a:lnSpc>
                <a:spcPts val="8400"/>
              </a:lnSpc>
              <a:spcBef>
                <a:spcPct val="0"/>
              </a:spcBef>
            </a:pPr>
            <a:r>
              <a:rPr lang="pt-BR" sz="6000" dirty="0">
                <a:solidFill>
                  <a:srgbClr val="01070A"/>
                </a:solidFill>
                <a:latin typeface="Roboto Bold"/>
              </a:rPr>
              <a:t>Xử lý dữ liệu</a:t>
            </a:r>
          </a:p>
        </p:txBody>
      </p:sp>
      <p:grpSp>
        <p:nvGrpSpPr>
          <p:cNvPr id="34" name="Group 13">
            <a:extLst>
              <a:ext uri="{FF2B5EF4-FFF2-40B4-BE49-F238E27FC236}">
                <a16:creationId xmlns:a16="http://schemas.microsoft.com/office/drawing/2014/main" id="{5162ACC3-6147-43A0-8638-9FC37EC4CA63}"/>
              </a:ext>
            </a:extLst>
          </p:cNvPr>
          <p:cNvGrpSpPr/>
          <p:nvPr/>
        </p:nvGrpSpPr>
        <p:grpSpPr>
          <a:xfrm>
            <a:off x="4032132" y="3455964"/>
            <a:ext cx="1066105" cy="1066105"/>
            <a:chOff x="0" y="0"/>
            <a:chExt cx="812800" cy="812800"/>
          </a:xfrm>
        </p:grpSpPr>
        <p:sp>
          <p:nvSpPr>
            <p:cNvPr id="35" name="Freeform 14">
              <a:extLst>
                <a:ext uri="{FF2B5EF4-FFF2-40B4-BE49-F238E27FC236}">
                  <a16:creationId xmlns:a16="http://schemas.microsoft.com/office/drawing/2014/main" id="{E79693AB-5D79-4C8F-B756-46ACF4B4840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36" name="TextBox 15">
              <a:extLst>
                <a:ext uri="{FF2B5EF4-FFF2-40B4-BE49-F238E27FC236}">
                  <a16:creationId xmlns:a16="http://schemas.microsoft.com/office/drawing/2014/main" id="{0FD876A3-AE2F-4E59-A35F-9DE963DD869B}"/>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37" name="TextBox 16">
            <a:extLst>
              <a:ext uri="{FF2B5EF4-FFF2-40B4-BE49-F238E27FC236}">
                <a16:creationId xmlns:a16="http://schemas.microsoft.com/office/drawing/2014/main" id="{3CBDAB54-7B12-42B9-8D87-457CE115938F}"/>
              </a:ext>
            </a:extLst>
          </p:cNvPr>
          <p:cNvSpPr txBox="1"/>
          <p:nvPr/>
        </p:nvSpPr>
        <p:spPr>
          <a:xfrm>
            <a:off x="5446276" y="3366082"/>
            <a:ext cx="7813528" cy="596317"/>
          </a:xfrm>
          <a:prstGeom prst="rect">
            <a:avLst/>
          </a:prstGeom>
        </p:spPr>
        <p:txBody>
          <a:bodyPr lIns="0" tIns="0" rIns="0" bIns="0" rtlCol="0" anchor="t">
            <a:spAutoFit/>
          </a:bodyPr>
          <a:lstStyle/>
          <a:p>
            <a:pPr algn="l">
              <a:lnSpc>
                <a:spcPts val="5040"/>
              </a:lnSpc>
            </a:pPr>
            <a:r>
              <a:rPr lang="en-US" sz="3600" dirty="0" err="1">
                <a:solidFill>
                  <a:srgbClr val="01070A"/>
                </a:solidFill>
                <a:latin typeface="Roboto Bold"/>
              </a:rPr>
              <a:t>Chức</a:t>
            </a:r>
            <a:r>
              <a:rPr lang="en-US" sz="3600" dirty="0">
                <a:solidFill>
                  <a:srgbClr val="01070A"/>
                </a:solidFill>
                <a:latin typeface="Roboto Bold"/>
              </a:rPr>
              <a:t> </a:t>
            </a:r>
            <a:r>
              <a:rPr lang="en-US" sz="3600" dirty="0" err="1">
                <a:solidFill>
                  <a:srgbClr val="01070A"/>
                </a:solidFill>
                <a:latin typeface="Roboto Bold"/>
              </a:rPr>
              <a:t>năng</a:t>
            </a:r>
            <a:r>
              <a:rPr lang="en-US" sz="3600" dirty="0">
                <a:solidFill>
                  <a:srgbClr val="01070A"/>
                </a:solidFill>
                <a:latin typeface="Roboto Bold"/>
              </a:rPr>
              <a:t> CRUD</a:t>
            </a:r>
          </a:p>
        </p:txBody>
      </p:sp>
      <p:sp>
        <p:nvSpPr>
          <p:cNvPr id="38" name="TextBox 17">
            <a:extLst>
              <a:ext uri="{FF2B5EF4-FFF2-40B4-BE49-F238E27FC236}">
                <a16:creationId xmlns:a16="http://schemas.microsoft.com/office/drawing/2014/main" id="{33C2EF1D-D1F0-49FB-8ED7-3A1913C378F5}"/>
              </a:ext>
            </a:extLst>
          </p:cNvPr>
          <p:cNvSpPr txBox="1"/>
          <p:nvPr/>
        </p:nvSpPr>
        <p:spPr>
          <a:xfrm>
            <a:off x="5432293" y="4165171"/>
            <a:ext cx="7294337" cy="2385268"/>
          </a:xfrm>
          <a:prstGeom prst="rect">
            <a:avLst/>
          </a:prstGeom>
        </p:spPr>
        <p:txBody>
          <a:bodyPr lIns="0" tIns="0" rIns="0" bIns="0" rtlCol="0" anchor="t">
            <a:spAutoFit/>
          </a:bodyPr>
          <a:lstStyle/>
          <a:p>
            <a:pPr marL="518160" lvl="1" indent="-259080" algn="just">
              <a:lnSpc>
                <a:spcPts val="4800"/>
              </a:lnSpc>
              <a:buFont typeface="Arial"/>
              <a:buChar char="•"/>
            </a:pPr>
            <a:r>
              <a:rPr lang="en-US" sz="2400" dirty="0" err="1">
                <a:solidFill>
                  <a:srgbClr val="01070A"/>
                </a:solidFill>
                <a:latin typeface="Roboto"/>
              </a:rPr>
              <a:t>Tạo</a:t>
            </a:r>
            <a:r>
              <a:rPr lang="en-US" sz="2400" dirty="0">
                <a:solidFill>
                  <a:srgbClr val="01070A"/>
                </a:solidFill>
                <a:latin typeface="Roboto"/>
              </a:rPr>
              <a:t> </a:t>
            </a:r>
            <a:r>
              <a:rPr lang="en-US" sz="2400" dirty="0" err="1">
                <a:solidFill>
                  <a:srgbClr val="01070A"/>
                </a:solidFill>
                <a:latin typeface="Roboto"/>
              </a:rPr>
              <a:t>dữ</a:t>
            </a:r>
            <a:r>
              <a:rPr lang="en-US" sz="2400" dirty="0">
                <a:solidFill>
                  <a:srgbClr val="01070A"/>
                </a:solidFill>
                <a:latin typeface="Roboto"/>
              </a:rPr>
              <a:t> </a:t>
            </a:r>
            <a:r>
              <a:rPr lang="en-US" sz="2400" dirty="0" err="1">
                <a:solidFill>
                  <a:srgbClr val="01070A"/>
                </a:solidFill>
                <a:latin typeface="Roboto"/>
              </a:rPr>
              <a:t>liệu</a:t>
            </a:r>
            <a:r>
              <a:rPr lang="en-US" sz="2400" dirty="0">
                <a:solidFill>
                  <a:srgbClr val="01070A"/>
                </a:solidFill>
                <a:latin typeface="Roboto"/>
              </a:rPr>
              <a:t>.</a:t>
            </a:r>
          </a:p>
          <a:p>
            <a:pPr marL="518160" lvl="1" indent="-259080" algn="just">
              <a:lnSpc>
                <a:spcPts val="4800"/>
              </a:lnSpc>
              <a:buFont typeface="Arial"/>
              <a:buChar char="•"/>
            </a:pPr>
            <a:r>
              <a:rPr lang="en-US" sz="2400" dirty="0" err="1">
                <a:solidFill>
                  <a:srgbClr val="01070A"/>
                </a:solidFill>
                <a:latin typeface="Roboto"/>
              </a:rPr>
              <a:t>Đọc</a:t>
            </a:r>
            <a:r>
              <a:rPr lang="en-US" sz="2400" dirty="0">
                <a:solidFill>
                  <a:srgbClr val="01070A"/>
                </a:solidFill>
                <a:latin typeface="Roboto"/>
              </a:rPr>
              <a:t> </a:t>
            </a:r>
            <a:r>
              <a:rPr lang="en-US" sz="2400" dirty="0" err="1">
                <a:solidFill>
                  <a:srgbClr val="01070A"/>
                </a:solidFill>
                <a:latin typeface="Roboto"/>
              </a:rPr>
              <a:t>dữ</a:t>
            </a:r>
            <a:r>
              <a:rPr lang="en-US" sz="2400" dirty="0">
                <a:solidFill>
                  <a:srgbClr val="01070A"/>
                </a:solidFill>
                <a:latin typeface="Roboto"/>
              </a:rPr>
              <a:t> </a:t>
            </a:r>
            <a:r>
              <a:rPr lang="en-US" sz="2400" dirty="0" err="1">
                <a:solidFill>
                  <a:srgbClr val="01070A"/>
                </a:solidFill>
                <a:latin typeface="Roboto"/>
              </a:rPr>
              <a:t>liệu</a:t>
            </a:r>
            <a:r>
              <a:rPr lang="en-US" sz="2400" dirty="0">
                <a:solidFill>
                  <a:srgbClr val="01070A"/>
                </a:solidFill>
                <a:latin typeface="Roboto"/>
              </a:rPr>
              <a:t>.</a:t>
            </a:r>
          </a:p>
          <a:p>
            <a:pPr marL="518160" lvl="1" indent="-259080" algn="just">
              <a:lnSpc>
                <a:spcPts val="4800"/>
              </a:lnSpc>
              <a:buFont typeface="Arial"/>
              <a:buChar char="•"/>
            </a:pPr>
            <a:r>
              <a:rPr lang="en-US" sz="2400" dirty="0" err="1">
                <a:solidFill>
                  <a:srgbClr val="01070A"/>
                </a:solidFill>
                <a:latin typeface="Roboto"/>
              </a:rPr>
              <a:t>Cập</a:t>
            </a:r>
            <a:r>
              <a:rPr lang="en-US" sz="2400" dirty="0">
                <a:solidFill>
                  <a:srgbClr val="01070A"/>
                </a:solidFill>
                <a:latin typeface="Roboto"/>
              </a:rPr>
              <a:t> </a:t>
            </a:r>
            <a:r>
              <a:rPr lang="en-US" sz="2400" dirty="0" err="1">
                <a:solidFill>
                  <a:srgbClr val="01070A"/>
                </a:solidFill>
                <a:latin typeface="Roboto"/>
              </a:rPr>
              <a:t>nhật</a:t>
            </a:r>
            <a:r>
              <a:rPr lang="en-US" sz="2400" dirty="0">
                <a:solidFill>
                  <a:srgbClr val="01070A"/>
                </a:solidFill>
                <a:latin typeface="Roboto"/>
              </a:rPr>
              <a:t> </a:t>
            </a:r>
            <a:r>
              <a:rPr lang="en-US" sz="2400" dirty="0" err="1">
                <a:solidFill>
                  <a:srgbClr val="01070A"/>
                </a:solidFill>
                <a:latin typeface="Roboto"/>
              </a:rPr>
              <a:t>dữ</a:t>
            </a:r>
            <a:r>
              <a:rPr lang="en-US" sz="2400" dirty="0">
                <a:solidFill>
                  <a:srgbClr val="01070A"/>
                </a:solidFill>
                <a:latin typeface="Roboto"/>
              </a:rPr>
              <a:t> </a:t>
            </a:r>
            <a:r>
              <a:rPr lang="en-US" sz="2400" dirty="0" err="1">
                <a:solidFill>
                  <a:srgbClr val="01070A"/>
                </a:solidFill>
                <a:latin typeface="Roboto"/>
              </a:rPr>
              <a:t>liệu</a:t>
            </a:r>
            <a:r>
              <a:rPr lang="en-US" sz="2400" dirty="0">
                <a:solidFill>
                  <a:srgbClr val="01070A"/>
                </a:solidFill>
                <a:latin typeface="Roboto"/>
              </a:rPr>
              <a:t>.</a:t>
            </a:r>
            <a:endParaRPr lang="vi-VN" sz="2400" dirty="0">
              <a:solidFill>
                <a:srgbClr val="01070A"/>
              </a:solidFill>
              <a:latin typeface="Roboto"/>
            </a:endParaRPr>
          </a:p>
          <a:p>
            <a:pPr marL="518160" lvl="1" indent="-259080" algn="just">
              <a:lnSpc>
                <a:spcPts val="4800"/>
              </a:lnSpc>
              <a:buFont typeface="Arial"/>
              <a:buChar char="•"/>
            </a:pPr>
            <a:r>
              <a:rPr lang="en-US" sz="2400" dirty="0" err="1">
                <a:solidFill>
                  <a:srgbClr val="01070A"/>
                </a:solidFill>
                <a:latin typeface="Roboto"/>
              </a:rPr>
              <a:t>Xóa</a:t>
            </a:r>
            <a:r>
              <a:rPr lang="en-US" sz="2400" dirty="0">
                <a:solidFill>
                  <a:srgbClr val="01070A"/>
                </a:solidFill>
                <a:latin typeface="Roboto"/>
              </a:rPr>
              <a:t> </a:t>
            </a:r>
            <a:r>
              <a:rPr lang="en-US" sz="2400" dirty="0" err="1">
                <a:solidFill>
                  <a:srgbClr val="01070A"/>
                </a:solidFill>
                <a:latin typeface="Roboto"/>
              </a:rPr>
              <a:t>dữ</a:t>
            </a:r>
            <a:r>
              <a:rPr lang="en-US" sz="2400" dirty="0">
                <a:solidFill>
                  <a:srgbClr val="01070A"/>
                </a:solidFill>
                <a:latin typeface="Roboto"/>
              </a:rPr>
              <a:t> </a:t>
            </a:r>
            <a:r>
              <a:rPr lang="en-US" sz="2400" dirty="0" err="1">
                <a:solidFill>
                  <a:srgbClr val="01070A"/>
                </a:solidFill>
                <a:latin typeface="Roboto"/>
              </a:rPr>
              <a:t>liệu</a:t>
            </a:r>
            <a:endParaRPr lang="en-US" sz="2400" dirty="0">
              <a:solidFill>
                <a:srgbClr val="01070A"/>
              </a:solidFill>
              <a:latin typeface="Roboto"/>
            </a:endParaRPr>
          </a:p>
        </p:txBody>
      </p:sp>
      <p:sp>
        <p:nvSpPr>
          <p:cNvPr id="39" name="Freeform 24">
            <a:extLst>
              <a:ext uri="{FF2B5EF4-FFF2-40B4-BE49-F238E27FC236}">
                <a16:creationId xmlns:a16="http://schemas.microsoft.com/office/drawing/2014/main" id="{3BB6B3A3-730C-48A1-A111-4D5C425ED1E5}"/>
              </a:ext>
            </a:extLst>
          </p:cNvPr>
          <p:cNvSpPr/>
          <p:nvPr/>
        </p:nvSpPr>
        <p:spPr>
          <a:xfrm>
            <a:off x="4221916" y="3696926"/>
            <a:ext cx="686539" cy="584182"/>
          </a:xfrm>
          <a:custGeom>
            <a:avLst/>
            <a:gdLst/>
            <a:ahLst/>
            <a:cxnLst/>
            <a:rect l="l" t="t" r="r" b="b"/>
            <a:pathLst>
              <a:path w="686539" h="584182">
                <a:moveTo>
                  <a:pt x="0" y="0"/>
                </a:moveTo>
                <a:lnTo>
                  <a:pt x="686538" y="0"/>
                </a:lnTo>
                <a:lnTo>
                  <a:pt x="686538" y="584182"/>
                </a:lnTo>
                <a:lnTo>
                  <a:pt x="0" y="5841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40" name="Group 18">
            <a:extLst>
              <a:ext uri="{FF2B5EF4-FFF2-40B4-BE49-F238E27FC236}">
                <a16:creationId xmlns:a16="http://schemas.microsoft.com/office/drawing/2014/main" id="{462601DE-5351-4400-8902-6A1DECB9919A}"/>
              </a:ext>
            </a:extLst>
          </p:cNvPr>
          <p:cNvGrpSpPr/>
          <p:nvPr/>
        </p:nvGrpSpPr>
        <p:grpSpPr>
          <a:xfrm>
            <a:off x="3962799" y="7156576"/>
            <a:ext cx="1066105" cy="1066105"/>
            <a:chOff x="0" y="0"/>
            <a:chExt cx="812800" cy="812800"/>
          </a:xfrm>
        </p:grpSpPr>
        <p:sp>
          <p:nvSpPr>
            <p:cNvPr id="41" name="Freeform 19">
              <a:extLst>
                <a:ext uri="{FF2B5EF4-FFF2-40B4-BE49-F238E27FC236}">
                  <a16:creationId xmlns:a16="http://schemas.microsoft.com/office/drawing/2014/main" id="{6E5ECAF9-C8AD-47E5-A410-F302985C8C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70A"/>
            </a:solidFill>
            <a:ln cap="sq">
              <a:noFill/>
              <a:prstDash val="solid"/>
              <a:miter/>
            </a:ln>
          </p:spPr>
          <p:txBody>
            <a:bodyPr/>
            <a:lstStyle/>
            <a:p>
              <a:endParaRPr lang="en-US"/>
            </a:p>
          </p:txBody>
        </p:sp>
        <p:sp>
          <p:nvSpPr>
            <p:cNvPr id="42" name="TextBox 20">
              <a:extLst>
                <a:ext uri="{FF2B5EF4-FFF2-40B4-BE49-F238E27FC236}">
                  <a16:creationId xmlns:a16="http://schemas.microsoft.com/office/drawing/2014/main" id="{11F6B740-FABE-40AC-9EF2-4306398A2177}"/>
                </a:ext>
              </a:extLst>
            </p:cNvPr>
            <p:cNvSpPr txBox="1"/>
            <p:nvPr/>
          </p:nvSpPr>
          <p:spPr>
            <a:xfrm>
              <a:off x="76200" y="0"/>
              <a:ext cx="660400" cy="736600"/>
            </a:xfrm>
            <a:prstGeom prst="rect">
              <a:avLst/>
            </a:prstGeom>
          </p:spPr>
          <p:txBody>
            <a:bodyPr lIns="50800" tIns="50800" rIns="50800" bIns="50800" rtlCol="0" anchor="ctr"/>
            <a:lstStyle/>
            <a:p>
              <a:pPr marL="0" lvl="1" indent="0" algn="ctr">
                <a:lnSpc>
                  <a:spcPts val="5141"/>
                </a:lnSpc>
                <a:spcBef>
                  <a:spcPct val="0"/>
                </a:spcBef>
              </a:pPr>
              <a:endParaRPr/>
            </a:p>
          </p:txBody>
        </p:sp>
      </p:grpSp>
      <p:sp>
        <p:nvSpPr>
          <p:cNvPr id="43" name="TextBox 22">
            <a:extLst>
              <a:ext uri="{FF2B5EF4-FFF2-40B4-BE49-F238E27FC236}">
                <a16:creationId xmlns:a16="http://schemas.microsoft.com/office/drawing/2014/main" id="{12A9A2CB-2D5A-4095-A33A-9D555F1820A7}"/>
              </a:ext>
            </a:extLst>
          </p:cNvPr>
          <p:cNvSpPr txBox="1"/>
          <p:nvPr/>
        </p:nvSpPr>
        <p:spPr>
          <a:xfrm>
            <a:off x="5376943" y="7066694"/>
            <a:ext cx="7018977" cy="596317"/>
          </a:xfrm>
          <a:prstGeom prst="rect">
            <a:avLst/>
          </a:prstGeom>
        </p:spPr>
        <p:txBody>
          <a:bodyPr lIns="0" tIns="0" rIns="0" bIns="0" rtlCol="0" anchor="t">
            <a:spAutoFit/>
          </a:bodyPr>
          <a:lstStyle/>
          <a:p>
            <a:pPr algn="l">
              <a:lnSpc>
                <a:spcPts val="5040"/>
              </a:lnSpc>
            </a:pPr>
            <a:r>
              <a:rPr lang="en-US" sz="3600" dirty="0" err="1">
                <a:solidFill>
                  <a:srgbClr val="01070A"/>
                </a:solidFill>
                <a:latin typeface="Roboto Bold"/>
              </a:rPr>
              <a:t>Sắp</a:t>
            </a:r>
            <a:r>
              <a:rPr lang="en-US" sz="3600" dirty="0">
                <a:solidFill>
                  <a:srgbClr val="01070A"/>
                </a:solidFill>
                <a:latin typeface="Roboto Bold"/>
              </a:rPr>
              <a:t> </a:t>
            </a:r>
            <a:r>
              <a:rPr lang="en-US" sz="3600" dirty="0" err="1">
                <a:solidFill>
                  <a:srgbClr val="01070A"/>
                </a:solidFill>
                <a:latin typeface="Roboto Bold"/>
              </a:rPr>
              <a:t>xếp</a:t>
            </a:r>
            <a:r>
              <a:rPr lang="en-US" sz="3600" dirty="0">
                <a:solidFill>
                  <a:srgbClr val="01070A"/>
                </a:solidFill>
                <a:latin typeface="Roboto Bold"/>
              </a:rPr>
              <a:t> </a:t>
            </a:r>
            <a:r>
              <a:rPr lang="en-US" sz="3600" dirty="0" err="1">
                <a:solidFill>
                  <a:srgbClr val="01070A"/>
                </a:solidFill>
                <a:latin typeface="Roboto Bold"/>
              </a:rPr>
              <a:t>dữ</a:t>
            </a:r>
            <a:r>
              <a:rPr lang="en-US" sz="3600" dirty="0">
                <a:solidFill>
                  <a:srgbClr val="01070A"/>
                </a:solidFill>
                <a:latin typeface="Roboto Bold"/>
              </a:rPr>
              <a:t> </a:t>
            </a:r>
            <a:r>
              <a:rPr lang="en-US" sz="3600" dirty="0" err="1">
                <a:solidFill>
                  <a:srgbClr val="01070A"/>
                </a:solidFill>
                <a:latin typeface="Roboto Bold"/>
              </a:rPr>
              <a:t>liệu</a:t>
            </a:r>
            <a:r>
              <a:rPr lang="en-US" sz="3600" dirty="0">
                <a:solidFill>
                  <a:srgbClr val="01070A"/>
                </a:solidFill>
                <a:latin typeface="Roboto Bold"/>
              </a:rPr>
              <a:t> </a:t>
            </a:r>
            <a:r>
              <a:rPr lang="en-US" sz="3600" dirty="0" err="1">
                <a:solidFill>
                  <a:srgbClr val="01070A"/>
                </a:solidFill>
                <a:latin typeface="Roboto Bold"/>
              </a:rPr>
              <a:t>theo</a:t>
            </a:r>
            <a:r>
              <a:rPr lang="en-US" sz="3600" dirty="0">
                <a:solidFill>
                  <a:srgbClr val="01070A"/>
                </a:solidFill>
                <a:latin typeface="Roboto Bold"/>
              </a:rPr>
              <a:t> id</a:t>
            </a:r>
          </a:p>
        </p:txBody>
      </p:sp>
      <p:sp>
        <p:nvSpPr>
          <p:cNvPr id="44" name="TextBox 23">
            <a:extLst>
              <a:ext uri="{FF2B5EF4-FFF2-40B4-BE49-F238E27FC236}">
                <a16:creationId xmlns:a16="http://schemas.microsoft.com/office/drawing/2014/main" id="{CD386482-CE00-4A88-8FA2-A0ADE676DA25}"/>
              </a:ext>
            </a:extLst>
          </p:cNvPr>
          <p:cNvSpPr txBox="1"/>
          <p:nvPr/>
        </p:nvSpPr>
        <p:spPr>
          <a:xfrm>
            <a:off x="5376943" y="7815786"/>
            <a:ext cx="7294337" cy="1784985"/>
          </a:xfrm>
          <a:prstGeom prst="rect">
            <a:avLst/>
          </a:prstGeom>
        </p:spPr>
        <p:txBody>
          <a:bodyPr lIns="0" tIns="0" rIns="0" bIns="0" rtlCol="0" anchor="t">
            <a:spAutoFit/>
          </a:bodyPr>
          <a:lstStyle/>
          <a:p>
            <a:pPr marL="518160" lvl="1" indent="-259080" algn="just">
              <a:lnSpc>
                <a:spcPts val="4800"/>
              </a:lnSpc>
              <a:buFont typeface="Arial"/>
              <a:buChar char="•"/>
            </a:pPr>
            <a:r>
              <a:rPr lang="vi-VN" sz="2400" dirty="0">
                <a:solidFill>
                  <a:srgbClr val="01070A"/>
                </a:solidFill>
                <a:latin typeface="Roboto"/>
              </a:rPr>
              <a:t>Dễ dàng sắp xếp và thao tác</a:t>
            </a:r>
            <a:r>
              <a:rPr lang="en-US" sz="2400" dirty="0">
                <a:solidFill>
                  <a:srgbClr val="01070A"/>
                </a:solidFill>
                <a:latin typeface="Roboto"/>
              </a:rPr>
              <a:t>.</a:t>
            </a:r>
          </a:p>
          <a:p>
            <a:pPr marL="518160" lvl="1" indent="-259080" algn="just">
              <a:lnSpc>
                <a:spcPts val="4800"/>
              </a:lnSpc>
              <a:buFont typeface="Arial"/>
              <a:buChar char="•"/>
            </a:pPr>
            <a:r>
              <a:rPr lang="vi-VN" sz="2400" dirty="0">
                <a:solidFill>
                  <a:srgbClr val="01070A"/>
                </a:solidFill>
                <a:latin typeface="Roboto"/>
              </a:rPr>
              <a:t>Tăng cường hiệu quả phân tích</a:t>
            </a:r>
            <a:r>
              <a:rPr lang="en-US" sz="2400" dirty="0">
                <a:solidFill>
                  <a:srgbClr val="01070A"/>
                </a:solidFill>
                <a:latin typeface="Roboto"/>
              </a:rPr>
              <a:t>.</a:t>
            </a:r>
          </a:p>
          <a:p>
            <a:pPr marL="518160" lvl="1" indent="-259080" algn="just">
              <a:lnSpc>
                <a:spcPts val="4800"/>
              </a:lnSpc>
              <a:buFont typeface="Arial"/>
              <a:buChar char="•"/>
            </a:pPr>
            <a:r>
              <a:rPr lang="vi-VN" sz="2400" dirty="0">
                <a:solidFill>
                  <a:srgbClr val="01070A"/>
                </a:solidFill>
                <a:latin typeface="Roboto"/>
              </a:rPr>
              <a:t>Cải thiện thời gian phân tích và tìm kiếm</a:t>
            </a:r>
            <a:r>
              <a:rPr lang="en-US" sz="2400" dirty="0">
                <a:solidFill>
                  <a:srgbClr val="01070A"/>
                </a:solidFill>
                <a:latin typeface="Roboto"/>
              </a:rPr>
              <a:t>.</a:t>
            </a:r>
          </a:p>
        </p:txBody>
      </p:sp>
      <p:sp>
        <p:nvSpPr>
          <p:cNvPr id="45" name="Freeform 21">
            <a:extLst>
              <a:ext uri="{FF2B5EF4-FFF2-40B4-BE49-F238E27FC236}">
                <a16:creationId xmlns:a16="http://schemas.microsoft.com/office/drawing/2014/main" id="{61FD2456-9960-4EF2-97F3-6E5DE2CB7EE8}"/>
              </a:ext>
            </a:extLst>
          </p:cNvPr>
          <p:cNvSpPr/>
          <p:nvPr/>
        </p:nvSpPr>
        <p:spPr>
          <a:xfrm>
            <a:off x="4249387" y="7348179"/>
            <a:ext cx="492930" cy="682901"/>
          </a:xfrm>
          <a:custGeom>
            <a:avLst/>
            <a:gdLst/>
            <a:ahLst/>
            <a:cxnLst/>
            <a:rect l="l" t="t" r="r" b="b"/>
            <a:pathLst>
              <a:path w="492930" h="682901">
                <a:moveTo>
                  <a:pt x="0" y="0"/>
                </a:moveTo>
                <a:lnTo>
                  <a:pt x="492930" y="0"/>
                </a:lnTo>
                <a:lnTo>
                  <a:pt x="492930" y="682900"/>
                </a:lnTo>
                <a:lnTo>
                  <a:pt x="0" y="6829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46" name="Group 9">
            <a:extLst>
              <a:ext uri="{FF2B5EF4-FFF2-40B4-BE49-F238E27FC236}">
                <a16:creationId xmlns:a16="http://schemas.microsoft.com/office/drawing/2014/main" id="{76B350F4-1369-47C2-9E72-52AB079CC29F}"/>
              </a:ext>
            </a:extLst>
          </p:cNvPr>
          <p:cNvGrpSpPr/>
          <p:nvPr/>
        </p:nvGrpSpPr>
        <p:grpSpPr>
          <a:xfrm>
            <a:off x="3141628" y="1116069"/>
            <a:ext cx="9214857" cy="193081"/>
            <a:chOff x="0" y="0"/>
            <a:chExt cx="12286476" cy="257441"/>
          </a:xfrm>
        </p:grpSpPr>
        <p:sp>
          <p:nvSpPr>
            <p:cNvPr id="47" name="Freeform 10">
              <a:extLst>
                <a:ext uri="{FF2B5EF4-FFF2-40B4-BE49-F238E27FC236}">
                  <a16:creationId xmlns:a16="http://schemas.microsoft.com/office/drawing/2014/main" id="{9DAA0F79-39A4-4198-B82D-2BAB856904EB}"/>
                </a:ext>
              </a:extLst>
            </p:cNvPr>
            <p:cNvSpPr/>
            <p:nvPr/>
          </p:nvSpPr>
          <p:spPr>
            <a:xfrm>
              <a:off x="0" y="0"/>
              <a:ext cx="4174821" cy="197665"/>
            </a:xfrm>
            <a:custGeom>
              <a:avLst/>
              <a:gdLst/>
              <a:ahLst/>
              <a:cxnLst/>
              <a:rect l="l" t="t" r="r" b="b"/>
              <a:pathLst>
                <a:path w="4174821" h="197665">
                  <a:moveTo>
                    <a:pt x="0" y="0"/>
                  </a:moveTo>
                  <a:lnTo>
                    <a:pt x="4174821" y="0"/>
                  </a:lnTo>
                  <a:lnTo>
                    <a:pt x="4174821" y="197665"/>
                  </a:lnTo>
                  <a:lnTo>
                    <a:pt x="0" y="197665"/>
                  </a:lnTo>
                  <a:lnTo>
                    <a:pt x="0" y="0"/>
                  </a:lnTo>
                  <a:close/>
                </a:path>
              </a:pathLst>
            </a:custGeom>
            <a:blipFill>
              <a:blip r:embed="rId11">
                <a:extLst>
                  <a:ext uri="{96DAC541-7B7A-43D3-8B79-37D633B846F1}">
                    <asvg:svgBlip xmlns:asvg="http://schemas.microsoft.com/office/drawing/2016/SVG/main" r:embed="rId12"/>
                  </a:ext>
                </a:extLst>
              </a:blip>
              <a:stretch>
                <a:fillRect l="-53181"/>
              </a:stretch>
            </a:blipFill>
          </p:spPr>
        </p:sp>
        <p:sp>
          <p:nvSpPr>
            <p:cNvPr id="48" name="Freeform 11">
              <a:extLst>
                <a:ext uri="{FF2B5EF4-FFF2-40B4-BE49-F238E27FC236}">
                  <a16:creationId xmlns:a16="http://schemas.microsoft.com/office/drawing/2014/main" id="{AEFC4239-B603-42BD-BC47-67CE6EF9D765}"/>
                </a:ext>
              </a:extLst>
            </p:cNvPr>
            <p:cNvSpPr/>
            <p:nvPr/>
          </p:nvSpPr>
          <p:spPr>
            <a:xfrm>
              <a:off x="3946221" y="29888"/>
              <a:ext cx="6395056" cy="197665"/>
            </a:xfrm>
            <a:custGeom>
              <a:avLst/>
              <a:gdLst/>
              <a:ahLst/>
              <a:cxnLst/>
              <a:rect l="l" t="t" r="r" b="b"/>
              <a:pathLst>
                <a:path w="6395056" h="197665">
                  <a:moveTo>
                    <a:pt x="0" y="0"/>
                  </a:moveTo>
                  <a:lnTo>
                    <a:pt x="6395056" y="0"/>
                  </a:lnTo>
                  <a:lnTo>
                    <a:pt x="6395056" y="197665"/>
                  </a:lnTo>
                  <a:lnTo>
                    <a:pt x="0" y="1976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49" name="Freeform 12">
              <a:extLst>
                <a:ext uri="{FF2B5EF4-FFF2-40B4-BE49-F238E27FC236}">
                  <a16:creationId xmlns:a16="http://schemas.microsoft.com/office/drawing/2014/main" id="{2F03DF28-6E10-40F6-8D06-B84DFA907298}"/>
                </a:ext>
              </a:extLst>
            </p:cNvPr>
            <p:cNvSpPr/>
            <p:nvPr/>
          </p:nvSpPr>
          <p:spPr>
            <a:xfrm>
              <a:off x="10112677" y="59776"/>
              <a:ext cx="2173799" cy="197665"/>
            </a:xfrm>
            <a:custGeom>
              <a:avLst/>
              <a:gdLst/>
              <a:ahLst/>
              <a:cxnLst/>
              <a:rect l="l" t="t" r="r" b="b"/>
              <a:pathLst>
                <a:path w="2173799" h="197665">
                  <a:moveTo>
                    <a:pt x="0" y="0"/>
                  </a:moveTo>
                  <a:lnTo>
                    <a:pt x="2173799" y="0"/>
                  </a:lnTo>
                  <a:lnTo>
                    <a:pt x="2173799" y="197665"/>
                  </a:lnTo>
                  <a:lnTo>
                    <a:pt x="0" y="197665"/>
                  </a:lnTo>
                  <a:lnTo>
                    <a:pt x="0" y="0"/>
                  </a:lnTo>
                  <a:close/>
                </a:path>
              </a:pathLst>
            </a:custGeom>
            <a:blipFill>
              <a:blip r:embed="rId11">
                <a:extLst>
                  <a:ext uri="{96DAC541-7B7A-43D3-8B79-37D633B846F1}">
                    <asvg:svgBlip xmlns:asvg="http://schemas.microsoft.com/office/drawing/2016/SVG/main" r:embed="rId12"/>
                  </a:ext>
                </a:extLst>
              </a:blip>
              <a:stretch>
                <a:fillRect r="-194188"/>
              </a:stretch>
            </a:blipFill>
          </p:spPr>
        </p:sp>
      </p:grpSp>
      <p:grpSp>
        <p:nvGrpSpPr>
          <p:cNvPr id="50" name="Group 49">
            <a:extLst>
              <a:ext uri="{FF2B5EF4-FFF2-40B4-BE49-F238E27FC236}">
                <a16:creationId xmlns:a16="http://schemas.microsoft.com/office/drawing/2014/main" id="{E1CD87C3-7C7E-4B47-80D1-B8B4BBA8E17B}"/>
              </a:ext>
            </a:extLst>
          </p:cNvPr>
          <p:cNvGrpSpPr/>
          <p:nvPr/>
        </p:nvGrpSpPr>
        <p:grpSpPr>
          <a:xfrm>
            <a:off x="3001849" y="126062"/>
            <a:ext cx="4636474" cy="1254748"/>
            <a:chOff x="5952380" y="5305425"/>
            <a:chExt cx="3421714" cy="1254748"/>
          </a:xfrm>
        </p:grpSpPr>
        <p:sp>
          <p:nvSpPr>
            <p:cNvPr id="51" name="TextBox 16">
              <a:extLst>
                <a:ext uri="{FF2B5EF4-FFF2-40B4-BE49-F238E27FC236}">
                  <a16:creationId xmlns:a16="http://schemas.microsoft.com/office/drawing/2014/main" id="{1AB1A02C-DE5E-4475-91CE-66E70CD73217}"/>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04</a:t>
              </a:r>
            </a:p>
          </p:txBody>
        </p:sp>
        <p:sp>
          <p:nvSpPr>
            <p:cNvPr id="52" name="TextBox 17">
              <a:extLst>
                <a:ext uri="{FF2B5EF4-FFF2-40B4-BE49-F238E27FC236}">
                  <a16:creationId xmlns:a16="http://schemas.microsoft.com/office/drawing/2014/main" id="{41685B02-CFF5-4BCD-AB04-D5FCA405E2CC}"/>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Thiết</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kế</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giao</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diện</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981642">
            <a:off x="12628720" y="-3063541"/>
            <a:ext cx="6988557" cy="5105374"/>
            <a:chOff x="0" y="0"/>
            <a:chExt cx="2679708" cy="1957616"/>
          </a:xfrm>
        </p:grpSpPr>
        <p:sp>
          <p:nvSpPr>
            <p:cNvPr id="4" name="Freeform 4"/>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grpSp>
        <p:nvGrpSpPr>
          <p:cNvPr id="5" name="Group 5"/>
          <p:cNvGrpSpPr/>
          <p:nvPr/>
        </p:nvGrpSpPr>
        <p:grpSpPr>
          <a:xfrm rot="1133140">
            <a:off x="-1256547" y="7888525"/>
            <a:ext cx="5173428" cy="3629577"/>
            <a:chOff x="0" y="0"/>
            <a:chExt cx="1983711" cy="1391733"/>
          </a:xfrm>
        </p:grpSpPr>
        <p:sp>
          <p:nvSpPr>
            <p:cNvPr id="6" name="Freeform 6"/>
            <p:cNvSpPr/>
            <p:nvPr/>
          </p:nvSpPr>
          <p:spPr>
            <a:xfrm>
              <a:off x="-2540" y="-2540"/>
              <a:ext cx="1986251" cy="1390759"/>
            </a:xfrm>
            <a:custGeom>
              <a:avLst/>
              <a:gdLst/>
              <a:ahLst/>
              <a:cxnLst/>
              <a:rect l="l" t="t" r="r" b="b"/>
              <a:pathLst>
                <a:path w="1986251" h="1390759">
                  <a:moveTo>
                    <a:pt x="1985190" y="1230850"/>
                  </a:moveTo>
                  <a:cubicBezTo>
                    <a:pt x="1984129" y="883795"/>
                    <a:pt x="1971400" y="414613"/>
                    <a:pt x="1971400" y="68436"/>
                  </a:cubicBezTo>
                  <a:cubicBezTo>
                    <a:pt x="1971400" y="63165"/>
                    <a:pt x="1972461" y="57893"/>
                    <a:pt x="1972461" y="53500"/>
                  </a:cubicBezTo>
                  <a:cubicBezTo>
                    <a:pt x="1971400" y="52621"/>
                    <a:pt x="1970339" y="52621"/>
                    <a:pt x="1969278" y="51743"/>
                  </a:cubicBezTo>
                  <a:cubicBezTo>
                    <a:pt x="1969278" y="51743"/>
                    <a:pt x="1968217" y="52621"/>
                    <a:pt x="1968217" y="53500"/>
                  </a:cubicBezTo>
                  <a:cubicBezTo>
                    <a:pt x="1966096" y="57893"/>
                    <a:pt x="1961853" y="57893"/>
                    <a:pt x="1957609" y="57893"/>
                  </a:cubicBezTo>
                  <a:cubicBezTo>
                    <a:pt x="1952305" y="57014"/>
                    <a:pt x="1947001" y="52621"/>
                    <a:pt x="1940636" y="54379"/>
                  </a:cubicBezTo>
                  <a:cubicBezTo>
                    <a:pt x="1938515" y="55257"/>
                    <a:pt x="1934272" y="53500"/>
                    <a:pt x="1933211" y="51743"/>
                  </a:cubicBezTo>
                  <a:cubicBezTo>
                    <a:pt x="1930028" y="48228"/>
                    <a:pt x="1925785" y="48228"/>
                    <a:pt x="1921542" y="49985"/>
                  </a:cubicBezTo>
                  <a:cubicBezTo>
                    <a:pt x="1919420" y="50864"/>
                    <a:pt x="1917299" y="49985"/>
                    <a:pt x="1915177" y="49985"/>
                  </a:cubicBezTo>
                  <a:cubicBezTo>
                    <a:pt x="1911995" y="49985"/>
                    <a:pt x="1907751" y="49107"/>
                    <a:pt x="1904569" y="48228"/>
                  </a:cubicBezTo>
                  <a:cubicBezTo>
                    <a:pt x="1903508" y="48228"/>
                    <a:pt x="1901386" y="47350"/>
                    <a:pt x="1900326" y="47350"/>
                  </a:cubicBezTo>
                  <a:cubicBezTo>
                    <a:pt x="1897143" y="46471"/>
                    <a:pt x="1893961" y="43835"/>
                    <a:pt x="1890778" y="47350"/>
                  </a:cubicBezTo>
                  <a:cubicBezTo>
                    <a:pt x="1890778" y="47350"/>
                    <a:pt x="1888657" y="47350"/>
                    <a:pt x="1887596" y="46471"/>
                  </a:cubicBezTo>
                  <a:cubicBezTo>
                    <a:pt x="1886535" y="44714"/>
                    <a:pt x="1885474" y="42078"/>
                    <a:pt x="1884414" y="40321"/>
                  </a:cubicBezTo>
                  <a:cubicBezTo>
                    <a:pt x="1882292" y="37685"/>
                    <a:pt x="1882292" y="33292"/>
                    <a:pt x="1879109" y="31534"/>
                  </a:cubicBezTo>
                  <a:cubicBezTo>
                    <a:pt x="1876988" y="30656"/>
                    <a:pt x="1875927" y="29777"/>
                    <a:pt x="1874866" y="28020"/>
                  </a:cubicBezTo>
                  <a:cubicBezTo>
                    <a:pt x="1874866" y="27141"/>
                    <a:pt x="1872745" y="26263"/>
                    <a:pt x="1872745" y="25384"/>
                  </a:cubicBezTo>
                  <a:lnTo>
                    <a:pt x="1869562" y="22748"/>
                  </a:lnTo>
                  <a:cubicBezTo>
                    <a:pt x="1868501" y="20991"/>
                    <a:pt x="1867441" y="18355"/>
                    <a:pt x="1865319" y="17477"/>
                  </a:cubicBezTo>
                  <a:cubicBezTo>
                    <a:pt x="1861076" y="14841"/>
                    <a:pt x="1860015" y="11326"/>
                    <a:pt x="1862136" y="6933"/>
                  </a:cubicBezTo>
                  <a:cubicBezTo>
                    <a:pt x="1858954" y="6054"/>
                    <a:pt x="1856832" y="4297"/>
                    <a:pt x="1853650" y="4297"/>
                  </a:cubicBezTo>
                  <a:cubicBezTo>
                    <a:pt x="1840920" y="5176"/>
                    <a:pt x="1827130" y="6933"/>
                    <a:pt x="1814400" y="7812"/>
                  </a:cubicBezTo>
                  <a:cubicBezTo>
                    <a:pt x="1812279" y="7812"/>
                    <a:pt x="1809096" y="8690"/>
                    <a:pt x="1808035" y="9569"/>
                  </a:cubicBezTo>
                  <a:cubicBezTo>
                    <a:pt x="1799549" y="13962"/>
                    <a:pt x="1791062" y="10448"/>
                    <a:pt x="1782576" y="9569"/>
                  </a:cubicBezTo>
                  <a:cubicBezTo>
                    <a:pt x="1776211" y="9569"/>
                    <a:pt x="1769846" y="6933"/>
                    <a:pt x="1763482" y="6054"/>
                  </a:cubicBezTo>
                  <a:cubicBezTo>
                    <a:pt x="1756056" y="5176"/>
                    <a:pt x="1749691" y="6054"/>
                    <a:pt x="1742265" y="5176"/>
                  </a:cubicBezTo>
                  <a:cubicBezTo>
                    <a:pt x="1741204" y="5176"/>
                    <a:pt x="1740144" y="4297"/>
                    <a:pt x="1739083" y="3419"/>
                  </a:cubicBezTo>
                  <a:cubicBezTo>
                    <a:pt x="1736961" y="0"/>
                    <a:pt x="1732718" y="1270"/>
                    <a:pt x="1730596" y="2540"/>
                  </a:cubicBezTo>
                  <a:cubicBezTo>
                    <a:pt x="1727414" y="4297"/>
                    <a:pt x="1726353" y="6933"/>
                    <a:pt x="1724231" y="9569"/>
                  </a:cubicBezTo>
                  <a:cubicBezTo>
                    <a:pt x="1718927" y="10448"/>
                    <a:pt x="1711502" y="11326"/>
                    <a:pt x="1706198" y="13962"/>
                  </a:cubicBezTo>
                  <a:cubicBezTo>
                    <a:pt x="1701954" y="15719"/>
                    <a:pt x="1699833" y="16598"/>
                    <a:pt x="1696651" y="14841"/>
                  </a:cubicBezTo>
                  <a:lnTo>
                    <a:pt x="1695590" y="15719"/>
                  </a:lnTo>
                  <a:cubicBezTo>
                    <a:pt x="1697711" y="17477"/>
                    <a:pt x="1698772" y="20112"/>
                    <a:pt x="1700894" y="21870"/>
                  </a:cubicBezTo>
                  <a:cubicBezTo>
                    <a:pt x="1697711" y="22748"/>
                    <a:pt x="1693468" y="24505"/>
                    <a:pt x="1691346" y="23627"/>
                  </a:cubicBezTo>
                  <a:cubicBezTo>
                    <a:pt x="1686042" y="22748"/>
                    <a:pt x="1683921" y="24505"/>
                    <a:pt x="1679678" y="26263"/>
                  </a:cubicBezTo>
                  <a:cubicBezTo>
                    <a:pt x="1675434" y="28899"/>
                    <a:pt x="1670130" y="30656"/>
                    <a:pt x="1665887" y="32413"/>
                  </a:cubicBezTo>
                  <a:cubicBezTo>
                    <a:pt x="1664826" y="32413"/>
                    <a:pt x="1663765" y="32413"/>
                    <a:pt x="1662705" y="31534"/>
                  </a:cubicBezTo>
                  <a:cubicBezTo>
                    <a:pt x="1661644" y="31534"/>
                    <a:pt x="1660583" y="30656"/>
                    <a:pt x="1660583" y="30656"/>
                  </a:cubicBezTo>
                  <a:cubicBezTo>
                    <a:pt x="1655279" y="32413"/>
                    <a:pt x="1649975" y="34170"/>
                    <a:pt x="1644671" y="32413"/>
                  </a:cubicBezTo>
                  <a:cubicBezTo>
                    <a:pt x="1643610" y="32413"/>
                    <a:pt x="1643610" y="33292"/>
                    <a:pt x="1642549" y="33292"/>
                  </a:cubicBezTo>
                  <a:cubicBezTo>
                    <a:pt x="1636184" y="35049"/>
                    <a:pt x="1631941" y="41199"/>
                    <a:pt x="1623455" y="41199"/>
                  </a:cubicBezTo>
                  <a:cubicBezTo>
                    <a:pt x="1617090" y="41199"/>
                    <a:pt x="1610725" y="45592"/>
                    <a:pt x="1604360" y="45592"/>
                  </a:cubicBezTo>
                  <a:cubicBezTo>
                    <a:pt x="1596934" y="46471"/>
                    <a:pt x="1590570" y="48228"/>
                    <a:pt x="1584205" y="50864"/>
                  </a:cubicBezTo>
                  <a:cubicBezTo>
                    <a:pt x="1582083" y="51743"/>
                    <a:pt x="1579962" y="51743"/>
                    <a:pt x="1578901" y="51743"/>
                  </a:cubicBezTo>
                  <a:cubicBezTo>
                    <a:pt x="1573597" y="49985"/>
                    <a:pt x="1570414" y="52621"/>
                    <a:pt x="1568293" y="55257"/>
                  </a:cubicBezTo>
                  <a:cubicBezTo>
                    <a:pt x="1562989" y="61407"/>
                    <a:pt x="1554502" y="63165"/>
                    <a:pt x="1547077" y="64922"/>
                  </a:cubicBezTo>
                  <a:cubicBezTo>
                    <a:pt x="1537529" y="66679"/>
                    <a:pt x="1527982" y="67558"/>
                    <a:pt x="1518435" y="68436"/>
                  </a:cubicBezTo>
                  <a:cubicBezTo>
                    <a:pt x="1517374" y="68436"/>
                    <a:pt x="1516313" y="71072"/>
                    <a:pt x="1514192" y="71951"/>
                  </a:cubicBezTo>
                  <a:cubicBezTo>
                    <a:pt x="1513131" y="71951"/>
                    <a:pt x="1512070" y="71072"/>
                    <a:pt x="1512070" y="71072"/>
                  </a:cubicBezTo>
                  <a:cubicBezTo>
                    <a:pt x="1506766" y="76344"/>
                    <a:pt x="1503583" y="84252"/>
                    <a:pt x="1492975" y="83373"/>
                  </a:cubicBezTo>
                  <a:lnTo>
                    <a:pt x="1491914" y="83373"/>
                  </a:lnTo>
                  <a:cubicBezTo>
                    <a:pt x="1483428" y="87766"/>
                    <a:pt x="1474942" y="86009"/>
                    <a:pt x="1467516" y="84252"/>
                  </a:cubicBezTo>
                  <a:cubicBezTo>
                    <a:pt x="1465394" y="84252"/>
                    <a:pt x="1462212" y="82494"/>
                    <a:pt x="1461151" y="80737"/>
                  </a:cubicBezTo>
                  <a:cubicBezTo>
                    <a:pt x="1457969" y="75465"/>
                    <a:pt x="1449482" y="73708"/>
                    <a:pt x="1443117" y="75465"/>
                  </a:cubicBezTo>
                  <a:cubicBezTo>
                    <a:pt x="1437813" y="77223"/>
                    <a:pt x="1432509" y="78101"/>
                    <a:pt x="1427205" y="79859"/>
                  </a:cubicBezTo>
                  <a:cubicBezTo>
                    <a:pt x="1418719" y="81616"/>
                    <a:pt x="1411293" y="82494"/>
                    <a:pt x="1402807" y="78980"/>
                  </a:cubicBezTo>
                  <a:cubicBezTo>
                    <a:pt x="1394320" y="75465"/>
                    <a:pt x="1387955" y="78101"/>
                    <a:pt x="1383712" y="86009"/>
                  </a:cubicBezTo>
                  <a:cubicBezTo>
                    <a:pt x="1380530" y="91281"/>
                    <a:pt x="1372043" y="92159"/>
                    <a:pt x="1366739" y="87766"/>
                  </a:cubicBezTo>
                  <a:cubicBezTo>
                    <a:pt x="1363557" y="85130"/>
                    <a:pt x="1361435" y="86009"/>
                    <a:pt x="1358253" y="87766"/>
                  </a:cubicBezTo>
                  <a:lnTo>
                    <a:pt x="1351888" y="93038"/>
                  </a:lnTo>
                  <a:cubicBezTo>
                    <a:pt x="1350827" y="93916"/>
                    <a:pt x="1348705" y="93916"/>
                    <a:pt x="1347645" y="93916"/>
                  </a:cubicBezTo>
                  <a:lnTo>
                    <a:pt x="1341280" y="93916"/>
                  </a:lnTo>
                  <a:cubicBezTo>
                    <a:pt x="1337037" y="93916"/>
                    <a:pt x="1332793" y="93038"/>
                    <a:pt x="1328550" y="92159"/>
                  </a:cubicBezTo>
                  <a:cubicBezTo>
                    <a:pt x="1323246" y="91281"/>
                    <a:pt x="1319003" y="88645"/>
                    <a:pt x="1313699" y="87766"/>
                  </a:cubicBezTo>
                  <a:cubicBezTo>
                    <a:pt x="1305212" y="86887"/>
                    <a:pt x="1303091" y="80737"/>
                    <a:pt x="1299908" y="76344"/>
                  </a:cubicBezTo>
                  <a:cubicBezTo>
                    <a:pt x="1297787" y="73708"/>
                    <a:pt x="1293543" y="70194"/>
                    <a:pt x="1289300" y="71072"/>
                  </a:cubicBezTo>
                  <a:cubicBezTo>
                    <a:pt x="1285057" y="72830"/>
                    <a:pt x="1280814" y="71072"/>
                    <a:pt x="1277631" y="70194"/>
                  </a:cubicBezTo>
                  <a:cubicBezTo>
                    <a:pt x="1276570" y="70194"/>
                    <a:pt x="1274449" y="69315"/>
                    <a:pt x="1273388" y="69315"/>
                  </a:cubicBezTo>
                  <a:cubicBezTo>
                    <a:pt x="1265962" y="67558"/>
                    <a:pt x="1260658" y="71072"/>
                    <a:pt x="1255354" y="75465"/>
                  </a:cubicBezTo>
                  <a:lnTo>
                    <a:pt x="1251111" y="78980"/>
                  </a:lnTo>
                  <a:cubicBezTo>
                    <a:pt x="1250050" y="79859"/>
                    <a:pt x="1250050" y="81616"/>
                    <a:pt x="1248989" y="82494"/>
                  </a:cubicBezTo>
                  <a:cubicBezTo>
                    <a:pt x="1242625" y="86887"/>
                    <a:pt x="1236260" y="85130"/>
                    <a:pt x="1228834" y="82494"/>
                  </a:cubicBezTo>
                  <a:cubicBezTo>
                    <a:pt x="1222469" y="79859"/>
                    <a:pt x="1215044" y="82494"/>
                    <a:pt x="1212922" y="87766"/>
                  </a:cubicBezTo>
                  <a:cubicBezTo>
                    <a:pt x="1211861" y="91281"/>
                    <a:pt x="1210800" y="93916"/>
                    <a:pt x="1205496" y="95674"/>
                  </a:cubicBezTo>
                  <a:cubicBezTo>
                    <a:pt x="1200192" y="98310"/>
                    <a:pt x="1193827" y="100067"/>
                    <a:pt x="1192767" y="106217"/>
                  </a:cubicBezTo>
                  <a:cubicBezTo>
                    <a:pt x="1192767" y="107096"/>
                    <a:pt x="1191706" y="107974"/>
                    <a:pt x="1190645" y="107974"/>
                  </a:cubicBezTo>
                  <a:cubicBezTo>
                    <a:pt x="1187463" y="108853"/>
                    <a:pt x="1185341" y="109732"/>
                    <a:pt x="1182159" y="110610"/>
                  </a:cubicBezTo>
                  <a:lnTo>
                    <a:pt x="1172611" y="110610"/>
                  </a:lnTo>
                  <a:cubicBezTo>
                    <a:pt x="1166246" y="109732"/>
                    <a:pt x="1159882" y="107974"/>
                    <a:pt x="1153517" y="107096"/>
                  </a:cubicBezTo>
                  <a:cubicBezTo>
                    <a:pt x="1146091" y="106217"/>
                    <a:pt x="1139726" y="109732"/>
                    <a:pt x="1132300" y="110610"/>
                  </a:cubicBezTo>
                  <a:lnTo>
                    <a:pt x="1131240" y="111489"/>
                  </a:lnTo>
                  <a:cubicBezTo>
                    <a:pt x="1129118" y="114125"/>
                    <a:pt x="1125936" y="113246"/>
                    <a:pt x="1123814" y="111489"/>
                  </a:cubicBezTo>
                  <a:cubicBezTo>
                    <a:pt x="1119571" y="107974"/>
                    <a:pt x="1112145" y="107096"/>
                    <a:pt x="1106841" y="108853"/>
                  </a:cubicBezTo>
                  <a:cubicBezTo>
                    <a:pt x="1100476" y="111489"/>
                    <a:pt x="1094111" y="113246"/>
                    <a:pt x="1087747" y="115003"/>
                  </a:cubicBezTo>
                  <a:cubicBezTo>
                    <a:pt x="1085625" y="115003"/>
                    <a:pt x="1083503" y="114125"/>
                    <a:pt x="1082443" y="114125"/>
                  </a:cubicBezTo>
                  <a:cubicBezTo>
                    <a:pt x="1080321" y="114125"/>
                    <a:pt x="1077139" y="113246"/>
                    <a:pt x="1076078" y="114125"/>
                  </a:cubicBezTo>
                  <a:cubicBezTo>
                    <a:pt x="1067591" y="119396"/>
                    <a:pt x="1059105" y="117639"/>
                    <a:pt x="1051679" y="114125"/>
                  </a:cubicBezTo>
                  <a:cubicBezTo>
                    <a:pt x="1047436" y="112367"/>
                    <a:pt x="1041071" y="110610"/>
                    <a:pt x="1038950" y="105338"/>
                  </a:cubicBezTo>
                  <a:cubicBezTo>
                    <a:pt x="1037889" y="101824"/>
                    <a:pt x="1033645" y="98310"/>
                    <a:pt x="1030463" y="95674"/>
                  </a:cubicBezTo>
                  <a:cubicBezTo>
                    <a:pt x="1025159" y="91281"/>
                    <a:pt x="1019855" y="85130"/>
                    <a:pt x="1010308" y="85130"/>
                  </a:cubicBezTo>
                  <a:cubicBezTo>
                    <a:pt x="1008186" y="85130"/>
                    <a:pt x="1006064" y="81616"/>
                    <a:pt x="1005004" y="82494"/>
                  </a:cubicBezTo>
                  <a:cubicBezTo>
                    <a:pt x="1000760" y="83373"/>
                    <a:pt x="1000760" y="81616"/>
                    <a:pt x="998639" y="79859"/>
                  </a:cubicBezTo>
                  <a:cubicBezTo>
                    <a:pt x="996517" y="78101"/>
                    <a:pt x="993335" y="76344"/>
                    <a:pt x="991213" y="73708"/>
                  </a:cubicBezTo>
                  <a:cubicBezTo>
                    <a:pt x="988031" y="70194"/>
                    <a:pt x="984848" y="65801"/>
                    <a:pt x="981666" y="62286"/>
                  </a:cubicBezTo>
                  <a:cubicBezTo>
                    <a:pt x="978483" y="58772"/>
                    <a:pt x="976362" y="54379"/>
                    <a:pt x="973179" y="50864"/>
                  </a:cubicBezTo>
                  <a:cubicBezTo>
                    <a:pt x="972119" y="49985"/>
                    <a:pt x="968936" y="49107"/>
                    <a:pt x="967875" y="49985"/>
                  </a:cubicBezTo>
                  <a:lnTo>
                    <a:pt x="955146" y="55257"/>
                  </a:lnTo>
                  <a:cubicBezTo>
                    <a:pt x="953024" y="56136"/>
                    <a:pt x="951963" y="57893"/>
                    <a:pt x="950902" y="59650"/>
                  </a:cubicBezTo>
                  <a:lnTo>
                    <a:pt x="949842" y="58772"/>
                  </a:lnTo>
                  <a:cubicBezTo>
                    <a:pt x="950902" y="56136"/>
                    <a:pt x="951963" y="53500"/>
                    <a:pt x="953024" y="52621"/>
                  </a:cubicBezTo>
                  <a:lnTo>
                    <a:pt x="940294" y="49985"/>
                  </a:lnTo>
                  <a:cubicBezTo>
                    <a:pt x="937112" y="49107"/>
                    <a:pt x="931808" y="49107"/>
                    <a:pt x="929686" y="49107"/>
                  </a:cubicBezTo>
                  <a:lnTo>
                    <a:pt x="912713" y="49107"/>
                  </a:lnTo>
                  <a:cubicBezTo>
                    <a:pt x="906348" y="49107"/>
                    <a:pt x="901044" y="48228"/>
                    <a:pt x="894680" y="49107"/>
                  </a:cubicBezTo>
                  <a:cubicBezTo>
                    <a:pt x="890436" y="49985"/>
                    <a:pt x="887254" y="48228"/>
                    <a:pt x="884071" y="46471"/>
                  </a:cubicBezTo>
                  <a:cubicBezTo>
                    <a:pt x="875585" y="41199"/>
                    <a:pt x="867099" y="35049"/>
                    <a:pt x="855430" y="37685"/>
                  </a:cubicBezTo>
                  <a:cubicBezTo>
                    <a:pt x="854369" y="37685"/>
                    <a:pt x="852247" y="36806"/>
                    <a:pt x="851186" y="35928"/>
                  </a:cubicBezTo>
                  <a:cubicBezTo>
                    <a:pt x="848004" y="35049"/>
                    <a:pt x="845882" y="33292"/>
                    <a:pt x="841639" y="31534"/>
                  </a:cubicBezTo>
                  <a:cubicBezTo>
                    <a:pt x="841639" y="34170"/>
                    <a:pt x="841639" y="35049"/>
                    <a:pt x="842700" y="36806"/>
                  </a:cubicBezTo>
                  <a:cubicBezTo>
                    <a:pt x="840578" y="38563"/>
                    <a:pt x="839517" y="37685"/>
                    <a:pt x="838457" y="36806"/>
                  </a:cubicBezTo>
                  <a:cubicBezTo>
                    <a:pt x="837396" y="37685"/>
                    <a:pt x="836335" y="39442"/>
                    <a:pt x="835274" y="39442"/>
                  </a:cubicBezTo>
                  <a:cubicBezTo>
                    <a:pt x="829970" y="41199"/>
                    <a:pt x="824666" y="42078"/>
                    <a:pt x="819362" y="43835"/>
                  </a:cubicBezTo>
                  <a:cubicBezTo>
                    <a:pt x="817241" y="44714"/>
                    <a:pt x="815119" y="45592"/>
                    <a:pt x="814058" y="46471"/>
                  </a:cubicBezTo>
                  <a:cubicBezTo>
                    <a:pt x="809815" y="49107"/>
                    <a:pt x="806632" y="53500"/>
                    <a:pt x="799207" y="52621"/>
                  </a:cubicBezTo>
                  <a:cubicBezTo>
                    <a:pt x="798146" y="52621"/>
                    <a:pt x="796024" y="54379"/>
                    <a:pt x="793903" y="54379"/>
                  </a:cubicBezTo>
                  <a:cubicBezTo>
                    <a:pt x="791781" y="55257"/>
                    <a:pt x="788599" y="55257"/>
                    <a:pt x="786477" y="56136"/>
                  </a:cubicBezTo>
                  <a:lnTo>
                    <a:pt x="784356" y="56136"/>
                  </a:lnTo>
                  <a:cubicBezTo>
                    <a:pt x="777991" y="57893"/>
                    <a:pt x="772687" y="59650"/>
                    <a:pt x="766322" y="60529"/>
                  </a:cubicBezTo>
                  <a:lnTo>
                    <a:pt x="762079" y="60529"/>
                  </a:lnTo>
                  <a:cubicBezTo>
                    <a:pt x="756774" y="60529"/>
                    <a:pt x="752531" y="59650"/>
                    <a:pt x="747227" y="59650"/>
                  </a:cubicBezTo>
                  <a:cubicBezTo>
                    <a:pt x="741923" y="59650"/>
                    <a:pt x="736619" y="61407"/>
                    <a:pt x="731315" y="61407"/>
                  </a:cubicBezTo>
                  <a:cubicBezTo>
                    <a:pt x="724950" y="61407"/>
                    <a:pt x="717525" y="61407"/>
                    <a:pt x="712221" y="57893"/>
                  </a:cubicBezTo>
                  <a:cubicBezTo>
                    <a:pt x="711160" y="57014"/>
                    <a:pt x="707977" y="57014"/>
                    <a:pt x="705856" y="57893"/>
                  </a:cubicBezTo>
                  <a:cubicBezTo>
                    <a:pt x="698430" y="58772"/>
                    <a:pt x="691004" y="59650"/>
                    <a:pt x="684640" y="61407"/>
                  </a:cubicBezTo>
                  <a:cubicBezTo>
                    <a:pt x="678275" y="63165"/>
                    <a:pt x="675092" y="61407"/>
                    <a:pt x="672971" y="57014"/>
                  </a:cubicBezTo>
                  <a:cubicBezTo>
                    <a:pt x="671910" y="55257"/>
                    <a:pt x="669788" y="53500"/>
                    <a:pt x="667667" y="51743"/>
                  </a:cubicBezTo>
                  <a:cubicBezTo>
                    <a:pt x="664484" y="49985"/>
                    <a:pt x="661302" y="47350"/>
                    <a:pt x="658119" y="47350"/>
                  </a:cubicBezTo>
                  <a:cubicBezTo>
                    <a:pt x="650694" y="47350"/>
                    <a:pt x="646450" y="43835"/>
                    <a:pt x="641146" y="41199"/>
                  </a:cubicBezTo>
                  <a:cubicBezTo>
                    <a:pt x="632660" y="36806"/>
                    <a:pt x="625234" y="31534"/>
                    <a:pt x="614626" y="32413"/>
                  </a:cubicBezTo>
                  <a:lnTo>
                    <a:pt x="614626" y="28020"/>
                  </a:lnTo>
                  <a:cubicBezTo>
                    <a:pt x="616748" y="28020"/>
                    <a:pt x="618869" y="28020"/>
                    <a:pt x="620991" y="27141"/>
                  </a:cubicBezTo>
                  <a:cubicBezTo>
                    <a:pt x="617809" y="25384"/>
                    <a:pt x="617809" y="22748"/>
                    <a:pt x="615687" y="20991"/>
                  </a:cubicBezTo>
                  <a:cubicBezTo>
                    <a:pt x="611444" y="18355"/>
                    <a:pt x="607201" y="17477"/>
                    <a:pt x="602957" y="15719"/>
                  </a:cubicBezTo>
                  <a:cubicBezTo>
                    <a:pt x="599775" y="14841"/>
                    <a:pt x="595532" y="14841"/>
                    <a:pt x="597653" y="19234"/>
                  </a:cubicBezTo>
                  <a:cubicBezTo>
                    <a:pt x="592349" y="20112"/>
                    <a:pt x="588106" y="20112"/>
                    <a:pt x="585984" y="21870"/>
                  </a:cubicBezTo>
                  <a:cubicBezTo>
                    <a:pt x="581741" y="24505"/>
                    <a:pt x="577498" y="22748"/>
                    <a:pt x="574316" y="20991"/>
                  </a:cubicBezTo>
                  <a:cubicBezTo>
                    <a:pt x="572194" y="20112"/>
                    <a:pt x="570072" y="19234"/>
                    <a:pt x="567951" y="20112"/>
                  </a:cubicBezTo>
                  <a:cubicBezTo>
                    <a:pt x="555221" y="25384"/>
                    <a:pt x="542491" y="22748"/>
                    <a:pt x="529762" y="22748"/>
                  </a:cubicBezTo>
                  <a:cubicBezTo>
                    <a:pt x="527640" y="22748"/>
                    <a:pt x="525518" y="21870"/>
                    <a:pt x="522336" y="21870"/>
                  </a:cubicBezTo>
                  <a:cubicBezTo>
                    <a:pt x="518093" y="20991"/>
                    <a:pt x="514910" y="19234"/>
                    <a:pt x="510667" y="18355"/>
                  </a:cubicBezTo>
                  <a:cubicBezTo>
                    <a:pt x="506424" y="17477"/>
                    <a:pt x="501120" y="16598"/>
                    <a:pt x="496876" y="15719"/>
                  </a:cubicBezTo>
                  <a:lnTo>
                    <a:pt x="493694" y="15719"/>
                  </a:lnTo>
                  <a:cubicBezTo>
                    <a:pt x="486268" y="15719"/>
                    <a:pt x="478843" y="16598"/>
                    <a:pt x="472478" y="16598"/>
                  </a:cubicBezTo>
                  <a:cubicBezTo>
                    <a:pt x="467174" y="16598"/>
                    <a:pt x="461870" y="14841"/>
                    <a:pt x="455505" y="13962"/>
                  </a:cubicBezTo>
                  <a:cubicBezTo>
                    <a:pt x="454444" y="6933"/>
                    <a:pt x="445958" y="8690"/>
                    <a:pt x="440654" y="5176"/>
                  </a:cubicBezTo>
                  <a:cubicBezTo>
                    <a:pt x="439593" y="4297"/>
                    <a:pt x="437471" y="5176"/>
                    <a:pt x="436410" y="5176"/>
                  </a:cubicBezTo>
                  <a:cubicBezTo>
                    <a:pt x="430046" y="4297"/>
                    <a:pt x="425802" y="6933"/>
                    <a:pt x="423681" y="11326"/>
                  </a:cubicBezTo>
                  <a:cubicBezTo>
                    <a:pt x="420498" y="15719"/>
                    <a:pt x="412012" y="17477"/>
                    <a:pt x="415194" y="24505"/>
                  </a:cubicBezTo>
                  <a:cubicBezTo>
                    <a:pt x="416255" y="25384"/>
                    <a:pt x="418377" y="26263"/>
                    <a:pt x="419438" y="28020"/>
                  </a:cubicBezTo>
                  <a:cubicBezTo>
                    <a:pt x="419438" y="30656"/>
                    <a:pt x="418377" y="32413"/>
                    <a:pt x="415194" y="31534"/>
                  </a:cubicBezTo>
                  <a:cubicBezTo>
                    <a:pt x="414133" y="31534"/>
                    <a:pt x="413073" y="33292"/>
                    <a:pt x="412012" y="34170"/>
                  </a:cubicBezTo>
                  <a:cubicBezTo>
                    <a:pt x="410951" y="35049"/>
                    <a:pt x="410951" y="36806"/>
                    <a:pt x="409890" y="36806"/>
                  </a:cubicBezTo>
                  <a:cubicBezTo>
                    <a:pt x="403525" y="38563"/>
                    <a:pt x="399282" y="42956"/>
                    <a:pt x="391856" y="42078"/>
                  </a:cubicBezTo>
                  <a:lnTo>
                    <a:pt x="389735" y="42078"/>
                  </a:lnTo>
                  <a:cubicBezTo>
                    <a:pt x="383370" y="46471"/>
                    <a:pt x="377005" y="45592"/>
                    <a:pt x="369580" y="44714"/>
                  </a:cubicBezTo>
                  <a:cubicBezTo>
                    <a:pt x="366397" y="43835"/>
                    <a:pt x="362154" y="44714"/>
                    <a:pt x="357911" y="44714"/>
                  </a:cubicBezTo>
                  <a:cubicBezTo>
                    <a:pt x="354728" y="44714"/>
                    <a:pt x="351546" y="44714"/>
                    <a:pt x="348363" y="42956"/>
                  </a:cubicBezTo>
                  <a:cubicBezTo>
                    <a:pt x="344120" y="41199"/>
                    <a:pt x="339877" y="38563"/>
                    <a:pt x="335634" y="36806"/>
                  </a:cubicBezTo>
                  <a:cubicBezTo>
                    <a:pt x="331390" y="35049"/>
                    <a:pt x="326086" y="35049"/>
                    <a:pt x="326086" y="28899"/>
                  </a:cubicBezTo>
                  <a:cubicBezTo>
                    <a:pt x="326086" y="28020"/>
                    <a:pt x="323965" y="27141"/>
                    <a:pt x="323965" y="26263"/>
                  </a:cubicBezTo>
                  <a:cubicBezTo>
                    <a:pt x="316539" y="31534"/>
                    <a:pt x="310174" y="35928"/>
                    <a:pt x="303809" y="40321"/>
                  </a:cubicBezTo>
                  <a:cubicBezTo>
                    <a:pt x="300627" y="42956"/>
                    <a:pt x="296384" y="46471"/>
                    <a:pt x="298505" y="50864"/>
                  </a:cubicBezTo>
                  <a:cubicBezTo>
                    <a:pt x="298505" y="51743"/>
                    <a:pt x="297445" y="52621"/>
                    <a:pt x="297445" y="53500"/>
                  </a:cubicBezTo>
                  <a:cubicBezTo>
                    <a:pt x="296384" y="55257"/>
                    <a:pt x="295323" y="57014"/>
                    <a:pt x="293201" y="57893"/>
                  </a:cubicBezTo>
                  <a:cubicBezTo>
                    <a:pt x="291080" y="60529"/>
                    <a:pt x="288958" y="63165"/>
                    <a:pt x="286837" y="66679"/>
                  </a:cubicBezTo>
                  <a:lnTo>
                    <a:pt x="280472" y="71951"/>
                  </a:lnTo>
                  <a:cubicBezTo>
                    <a:pt x="278350" y="74587"/>
                    <a:pt x="276228" y="77223"/>
                    <a:pt x="273046" y="78980"/>
                  </a:cubicBezTo>
                  <a:cubicBezTo>
                    <a:pt x="265620" y="84252"/>
                    <a:pt x="258195" y="89523"/>
                    <a:pt x="249708" y="94795"/>
                  </a:cubicBezTo>
                  <a:cubicBezTo>
                    <a:pt x="245465" y="98310"/>
                    <a:pt x="240161" y="100945"/>
                    <a:pt x="235918" y="104460"/>
                  </a:cubicBezTo>
                  <a:cubicBezTo>
                    <a:pt x="228492" y="109732"/>
                    <a:pt x="220006" y="114125"/>
                    <a:pt x="215762" y="122032"/>
                  </a:cubicBezTo>
                  <a:cubicBezTo>
                    <a:pt x="215762" y="122911"/>
                    <a:pt x="213641" y="123789"/>
                    <a:pt x="212580" y="124668"/>
                  </a:cubicBezTo>
                  <a:cubicBezTo>
                    <a:pt x="207276" y="128183"/>
                    <a:pt x="198789" y="128183"/>
                    <a:pt x="198789" y="135212"/>
                  </a:cubicBezTo>
                  <a:cubicBezTo>
                    <a:pt x="190303" y="135212"/>
                    <a:pt x="186060" y="140483"/>
                    <a:pt x="181817" y="144876"/>
                  </a:cubicBezTo>
                  <a:cubicBezTo>
                    <a:pt x="178634" y="148391"/>
                    <a:pt x="175452" y="152784"/>
                    <a:pt x="171208" y="155420"/>
                  </a:cubicBezTo>
                  <a:cubicBezTo>
                    <a:pt x="166965" y="157177"/>
                    <a:pt x="161661" y="156298"/>
                    <a:pt x="156357" y="156298"/>
                  </a:cubicBezTo>
                  <a:cubicBezTo>
                    <a:pt x="154235" y="156298"/>
                    <a:pt x="152114" y="156298"/>
                    <a:pt x="152114" y="157177"/>
                  </a:cubicBezTo>
                  <a:cubicBezTo>
                    <a:pt x="147871" y="160691"/>
                    <a:pt x="142567" y="163327"/>
                    <a:pt x="139384" y="167720"/>
                  </a:cubicBezTo>
                  <a:cubicBezTo>
                    <a:pt x="136202" y="172114"/>
                    <a:pt x="133019" y="174749"/>
                    <a:pt x="127715" y="175628"/>
                  </a:cubicBezTo>
                  <a:cubicBezTo>
                    <a:pt x="122411" y="176507"/>
                    <a:pt x="117107" y="180900"/>
                    <a:pt x="109682" y="178264"/>
                  </a:cubicBezTo>
                  <a:cubicBezTo>
                    <a:pt x="103317" y="176507"/>
                    <a:pt x="95891" y="178264"/>
                    <a:pt x="91648" y="174749"/>
                  </a:cubicBezTo>
                  <a:cubicBezTo>
                    <a:pt x="83161" y="175628"/>
                    <a:pt x="76796" y="177385"/>
                    <a:pt x="69371" y="178264"/>
                  </a:cubicBezTo>
                  <a:cubicBezTo>
                    <a:pt x="60884" y="180021"/>
                    <a:pt x="51337" y="179142"/>
                    <a:pt x="43911" y="184414"/>
                  </a:cubicBezTo>
                  <a:cubicBezTo>
                    <a:pt x="37547" y="188807"/>
                    <a:pt x="32243" y="193200"/>
                    <a:pt x="22695" y="192322"/>
                  </a:cubicBezTo>
                  <a:cubicBezTo>
                    <a:pt x="23756" y="197594"/>
                    <a:pt x="24817" y="201987"/>
                    <a:pt x="25878" y="207258"/>
                  </a:cubicBezTo>
                  <a:cubicBezTo>
                    <a:pt x="27999" y="221316"/>
                    <a:pt x="30121" y="235374"/>
                    <a:pt x="31182" y="249432"/>
                  </a:cubicBezTo>
                  <a:cubicBezTo>
                    <a:pt x="34364" y="267004"/>
                    <a:pt x="35425" y="283698"/>
                    <a:pt x="33303" y="300392"/>
                  </a:cubicBezTo>
                  <a:cubicBezTo>
                    <a:pt x="31182" y="324115"/>
                    <a:pt x="21634" y="1135959"/>
                    <a:pt x="12087" y="1157925"/>
                  </a:cubicBezTo>
                  <a:lnTo>
                    <a:pt x="2540" y="1176376"/>
                  </a:lnTo>
                  <a:cubicBezTo>
                    <a:pt x="0" y="1180769"/>
                    <a:pt x="3601" y="1183404"/>
                    <a:pt x="8905" y="1184283"/>
                  </a:cubicBezTo>
                  <a:cubicBezTo>
                    <a:pt x="15270" y="1185162"/>
                    <a:pt x="17391" y="1188676"/>
                    <a:pt x="19513" y="1193069"/>
                  </a:cubicBezTo>
                  <a:cubicBezTo>
                    <a:pt x="21634" y="1200098"/>
                    <a:pt x="18452" y="1207127"/>
                    <a:pt x="22695" y="1214156"/>
                  </a:cubicBezTo>
                  <a:cubicBezTo>
                    <a:pt x="24817" y="1217671"/>
                    <a:pt x="22695" y="1223821"/>
                    <a:pt x="21634" y="1229093"/>
                  </a:cubicBezTo>
                  <a:cubicBezTo>
                    <a:pt x="20574" y="1236122"/>
                    <a:pt x="22695" y="1243151"/>
                    <a:pt x="25878" y="1249301"/>
                  </a:cubicBezTo>
                  <a:cubicBezTo>
                    <a:pt x="33303" y="1259844"/>
                    <a:pt x="34364" y="1272145"/>
                    <a:pt x="34364" y="1283567"/>
                  </a:cubicBezTo>
                  <a:cubicBezTo>
                    <a:pt x="34364" y="1286203"/>
                    <a:pt x="35425" y="1288839"/>
                    <a:pt x="36486" y="1290596"/>
                  </a:cubicBezTo>
                  <a:cubicBezTo>
                    <a:pt x="38607" y="1292353"/>
                    <a:pt x="42851" y="1294110"/>
                    <a:pt x="47094" y="1294989"/>
                  </a:cubicBezTo>
                  <a:lnTo>
                    <a:pt x="72553" y="1305533"/>
                  </a:lnTo>
                  <a:cubicBezTo>
                    <a:pt x="84222" y="1310804"/>
                    <a:pt x="93769" y="1309926"/>
                    <a:pt x="104378" y="1303775"/>
                  </a:cubicBezTo>
                  <a:cubicBezTo>
                    <a:pt x="105438" y="1302897"/>
                    <a:pt x="108621" y="1302018"/>
                    <a:pt x="109682" y="1302018"/>
                  </a:cubicBezTo>
                  <a:cubicBezTo>
                    <a:pt x="117107" y="1302897"/>
                    <a:pt x="124533" y="1302897"/>
                    <a:pt x="130898" y="1308168"/>
                  </a:cubicBezTo>
                  <a:cubicBezTo>
                    <a:pt x="138323" y="1313440"/>
                    <a:pt x="148931" y="1316955"/>
                    <a:pt x="157418" y="1321348"/>
                  </a:cubicBezTo>
                  <a:cubicBezTo>
                    <a:pt x="162722" y="1323983"/>
                    <a:pt x="169087" y="1327498"/>
                    <a:pt x="172269" y="1331012"/>
                  </a:cubicBezTo>
                  <a:cubicBezTo>
                    <a:pt x="174391" y="1332770"/>
                    <a:pt x="176512" y="1334527"/>
                    <a:pt x="178634" y="1335406"/>
                  </a:cubicBezTo>
                  <a:cubicBezTo>
                    <a:pt x="190303" y="1338920"/>
                    <a:pt x="196668" y="1347706"/>
                    <a:pt x="204093" y="1354735"/>
                  </a:cubicBezTo>
                  <a:cubicBezTo>
                    <a:pt x="210458" y="1360886"/>
                    <a:pt x="218945" y="1364400"/>
                    <a:pt x="228492" y="1365279"/>
                  </a:cubicBezTo>
                  <a:cubicBezTo>
                    <a:pt x="239100" y="1367036"/>
                    <a:pt x="249708" y="1367915"/>
                    <a:pt x="260316" y="1369672"/>
                  </a:cubicBezTo>
                  <a:cubicBezTo>
                    <a:pt x="264560" y="1370550"/>
                    <a:pt x="269864" y="1371429"/>
                    <a:pt x="274107" y="1373186"/>
                  </a:cubicBezTo>
                  <a:cubicBezTo>
                    <a:pt x="279411" y="1374943"/>
                    <a:pt x="284715" y="1374943"/>
                    <a:pt x="288958" y="1377579"/>
                  </a:cubicBezTo>
                  <a:cubicBezTo>
                    <a:pt x="295323" y="1381972"/>
                    <a:pt x="301688" y="1384608"/>
                    <a:pt x="310174" y="1382851"/>
                  </a:cubicBezTo>
                  <a:cubicBezTo>
                    <a:pt x="313357" y="1381972"/>
                    <a:pt x="317600" y="1383730"/>
                    <a:pt x="320782" y="1384608"/>
                  </a:cubicBezTo>
                  <a:cubicBezTo>
                    <a:pt x="321843" y="1384608"/>
                    <a:pt x="322904" y="1385487"/>
                    <a:pt x="323965" y="1385487"/>
                  </a:cubicBezTo>
                  <a:cubicBezTo>
                    <a:pt x="335634" y="1386366"/>
                    <a:pt x="346242" y="1384608"/>
                    <a:pt x="356850" y="1382851"/>
                  </a:cubicBezTo>
                  <a:cubicBezTo>
                    <a:pt x="361093" y="1381972"/>
                    <a:pt x="365336" y="1381094"/>
                    <a:pt x="369580" y="1379337"/>
                  </a:cubicBezTo>
                  <a:cubicBezTo>
                    <a:pt x="381248" y="1374943"/>
                    <a:pt x="392917" y="1370550"/>
                    <a:pt x="403525" y="1365279"/>
                  </a:cubicBezTo>
                  <a:cubicBezTo>
                    <a:pt x="410951" y="1361764"/>
                    <a:pt x="418377" y="1358250"/>
                    <a:pt x="426863" y="1361764"/>
                  </a:cubicBezTo>
                  <a:lnTo>
                    <a:pt x="431106" y="1361764"/>
                  </a:lnTo>
                  <a:cubicBezTo>
                    <a:pt x="438532" y="1361764"/>
                    <a:pt x="445958" y="1360886"/>
                    <a:pt x="452323" y="1360007"/>
                  </a:cubicBezTo>
                  <a:cubicBezTo>
                    <a:pt x="453383" y="1360007"/>
                    <a:pt x="455505" y="1360007"/>
                    <a:pt x="455505" y="1359128"/>
                  </a:cubicBezTo>
                  <a:cubicBezTo>
                    <a:pt x="458687" y="1355614"/>
                    <a:pt x="463991" y="1355614"/>
                    <a:pt x="469295" y="1354735"/>
                  </a:cubicBezTo>
                  <a:cubicBezTo>
                    <a:pt x="477782" y="1353857"/>
                    <a:pt x="486268" y="1353857"/>
                    <a:pt x="492633" y="1349464"/>
                  </a:cubicBezTo>
                  <a:cubicBezTo>
                    <a:pt x="498998" y="1345949"/>
                    <a:pt x="505363" y="1345070"/>
                    <a:pt x="512789" y="1344192"/>
                  </a:cubicBezTo>
                  <a:cubicBezTo>
                    <a:pt x="513849" y="1344192"/>
                    <a:pt x="515971" y="1343313"/>
                    <a:pt x="517032" y="1343313"/>
                  </a:cubicBezTo>
                  <a:cubicBezTo>
                    <a:pt x="522336" y="1342435"/>
                    <a:pt x="527640" y="1339799"/>
                    <a:pt x="531883" y="1340677"/>
                  </a:cubicBezTo>
                  <a:cubicBezTo>
                    <a:pt x="541430" y="1342435"/>
                    <a:pt x="545674" y="1339799"/>
                    <a:pt x="552038" y="1332770"/>
                  </a:cubicBezTo>
                  <a:cubicBezTo>
                    <a:pt x="553099" y="1331012"/>
                    <a:pt x="556282" y="1330134"/>
                    <a:pt x="558403" y="1329255"/>
                  </a:cubicBezTo>
                  <a:cubicBezTo>
                    <a:pt x="563707" y="1328377"/>
                    <a:pt x="569011" y="1329255"/>
                    <a:pt x="574316" y="1328377"/>
                  </a:cubicBezTo>
                  <a:cubicBezTo>
                    <a:pt x="577498" y="1328377"/>
                    <a:pt x="580680" y="1325741"/>
                    <a:pt x="582802" y="1325741"/>
                  </a:cubicBezTo>
                  <a:cubicBezTo>
                    <a:pt x="591288" y="1326619"/>
                    <a:pt x="600836" y="1323983"/>
                    <a:pt x="608261" y="1328377"/>
                  </a:cubicBezTo>
                  <a:cubicBezTo>
                    <a:pt x="609322" y="1329255"/>
                    <a:pt x="611444" y="1329255"/>
                    <a:pt x="613565" y="1329255"/>
                  </a:cubicBezTo>
                  <a:cubicBezTo>
                    <a:pt x="627356" y="1330134"/>
                    <a:pt x="639025" y="1333648"/>
                    <a:pt x="648572" y="1340677"/>
                  </a:cubicBezTo>
                  <a:cubicBezTo>
                    <a:pt x="651754" y="1343313"/>
                    <a:pt x="655998" y="1345070"/>
                    <a:pt x="659180" y="1346828"/>
                  </a:cubicBezTo>
                  <a:cubicBezTo>
                    <a:pt x="662363" y="1348585"/>
                    <a:pt x="666606" y="1348585"/>
                    <a:pt x="669788" y="1349464"/>
                  </a:cubicBezTo>
                  <a:cubicBezTo>
                    <a:pt x="672971" y="1350342"/>
                    <a:pt x="675092" y="1351221"/>
                    <a:pt x="678275" y="1351221"/>
                  </a:cubicBezTo>
                  <a:cubicBezTo>
                    <a:pt x="683579" y="1351221"/>
                    <a:pt x="687822" y="1352978"/>
                    <a:pt x="691004" y="1356493"/>
                  </a:cubicBezTo>
                  <a:cubicBezTo>
                    <a:pt x="692065" y="1357371"/>
                    <a:pt x="693126" y="1358250"/>
                    <a:pt x="694187" y="1360007"/>
                  </a:cubicBezTo>
                  <a:cubicBezTo>
                    <a:pt x="693126" y="1362643"/>
                    <a:pt x="699491" y="1369672"/>
                    <a:pt x="703734" y="1369672"/>
                  </a:cubicBezTo>
                  <a:cubicBezTo>
                    <a:pt x="711160" y="1369672"/>
                    <a:pt x="718585" y="1371429"/>
                    <a:pt x="724950" y="1375822"/>
                  </a:cubicBezTo>
                  <a:cubicBezTo>
                    <a:pt x="726011" y="1376701"/>
                    <a:pt x="728133" y="1376701"/>
                    <a:pt x="730254" y="1375822"/>
                  </a:cubicBezTo>
                  <a:cubicBezTo>
                    <a:pt x="733437" y="1374943"/>
                    <a:pt x="735558" y="1374943"/>
                    <a:pt x="737680" y="1377579"/>
                  </a:cubicBezTo>
                  <a:cubicBezTo>
                    <a:pt x="738741" y="1378458"/>
                    <a:pt x="742984" y="1378458"/>
                    <a:pt x="745106" y="1378458"/>
                  </a:cubicBezTo>
                  <a:cubicBezTo>
                    <a:pt x="750410" y="1378458"/>
                    <a:pt x="756774" y="1377579"/>
                    <a:pt x="762079" y="1378458"/>
                  </a:cubicBezTo>
                  <a:cubicBezTo>
                    <a:pt x="771626" y="1379337"/>
                    <a:pt x="780112" y="1380215"/>
                    <a:pt x="789660" y="1381972"/>
                  </a:cubicBezTo>
                  <a:cubicBezTo>
                    <a:pt x="791781" y="1381972"/>
                    <a:pt x="793903" y="1382851"/>
                    <a:pt x="794964" y="1383730"/>
                  </a:cubicBezTo>
                  <a:cubicBezTo>
                    <a:pt x="797085" y="1388123"/>
                    <a:pt x="802389" y="1388123"/>
                    <a:pt x="805572" y="1389001"/>
                  </a:cubicBezTo>
                  <a:cubicBezTo>
                    <a:pt x="808754" y="1389880"/>
                    <a:pt x="812997" y="1390759"/>
                    <a:pt x="815119" y="1390759"/>
                  </a:cubicBezTo>
                  <a:cubicBezTo>
                    <a:pt x="816180" y="1389880"/>
                    <a:pt x="818301" y="1389001"/>
                    <a:pt x="820423" y="1387244"/>
                  </a:cubicBezTo>
                  <a:cubicBezTo>
                    <a:pt x="816180" y="1387244"/>
                    <a:pt x="814058" y="1388123"/>
                    <a:pt x="811937" y="1388123"/>
                  </a:cubicBezTo>
                  <a:cubicBezTo>
                    <a:pt x="816180" y="1383730"/>
                    <a:pt x="820423" y="1382851"/>
                    <a:pt x="825727" y="1385487"/>
                  </a:cubicBezTo>
                  <a:cubicBezTo>
                    <a:pt x="832092" y="1389880"/>
                    <a:pt x="837396" y="1389880"/>
                    <a:pt x="844822" y="1385487"/>
                  </a:cubicBezTo>
                  <a:lnTo>
                    <a:pt x="851186" y="1382851"/>
                  </a:lnTo>
                  <a:lnTo>
                    <a:pt x="851186" y="1378458"/>
                  </a:lnTo>
                  <a:cubicBezTo>
                    <a:pt x="854369" y="1379337"/>
                    <a:pt x="857551" y="1381094"/>
                    <a:pt x="859673" y="1381094"/>
                  </a:cubicBezTo>
                  <a:cubicBezTo>
                    <a:pt x="866038" y="1378458"/>
                    <a:pt x="872403" y="1375822"/>
                    <a:pt x="877707" y="1372308"/>
                  </a:cubicBezTo>
                  <a:cubicBezTo>
                    <a:pt x="884071" y="1368793"/>
                    <a:pt x="889376" y="1364400"/>
                    <a:pt x="894680" y="1360886"/>
                  </a:cubicBezTo>
                  <a:cubicBezTo>
                    <a:pt x="895740" y="1360886"/>
                    <a:pt x="895740" y="1360007"/>
                    <a:pt x="896801" y="1360007"/>
                  </a:cubicBezTo>
                  <a:cubicBezTo>
                    <a:pt x="904227" y="1358250"/>
                    <a:pt x="910592" y="1357371"/>
                    <a:pt x="918017" y="1355614"/>
                  </a:cubicBezTo>
                  <a:cubicBezTo>
                    <a:pt x="922261" y="1354735"/>
                    <a:pt x="925443" y="1352978"/>
                    <a:pt x="929686" y="1352099"/>
                  </a:cubicBezTo>
                  <a:cubicBezTo>
                    <a:pt x="932869" y="1351221"/>
                    <a:pt x="934990" y="1351221"/>
                    <a:pt x="938173" y="1350342"/>
                  </a:cubicBezTo>
                  <a:lnTo>
                    <a:pt x="948781" y="1350342"/>
                  </a:lnTo>
                  <a:cubicBezTo>
                    <a:pt x="950902" y="1350342"/>
                    <a:pt x="954085" y="1350342"/>
                    <a:pt x="956206" y="1349464"/>
                  </a:cubicBezTo>
                  <a:cubicBezTo>
                    <a:pt x="957267" y="1347706"/>
                    <a:pt x="959389" y="1345070"/>
                    <a:pt x="960450" y="1345070"/>
                  </a:cubicBezTo>
                  <a:cubicBezTo>
                    <a:pt x="963632" y="1345070"/>
                    <a:pt x="965754" y="1346828"/>
                    <a:pt x="968936" y="1347706"/>
                  </a:cubicBezTo>
                  <a:cubicBezTo>
                    <a:pt x="969997" y="1347706"/>
                    <a:pt x="969997" y="1348585"/>
                    <a:pt x="969997" y="1349464"/>
                  </a:cubicBezTo>
                  <a:cubicBezTo>
                    <a:pt x="974240" y="1352978"/>
                    <a:pt x="977423" y="1357371"/>
                    <a:pt x="981666" y="1360886"/>
                  </a:cubicBezTo>
                  <a:cubicBezTo>
                    <a:pt x="986970" y="1365279"/>
                    <a:pt x="992274" y="1365279"/>
                    <a:pt x="995456" y="1362643"/>
                  </a:cubicBezTo>
                  <a:cubicBezTo>
                    <a:pt x="1000760" y="1359128"/>
                    <a:pt x="1005004" y="1356493"/>
                    <a:pt x="1012429" y="1358250"/>
                  </a:cubicBezTo>
                  <a:cubicBezTo>
                    <a:pt x="1013490" y="1358250"/>
                    <a:pt x="1015612" y="1359128"/>
                    <a:pt x="1016672" y="1358250"/>
                  </a:cubicBezTo>
                  <a:cubicBezTo>
                    <a:pt x="1021977" y="1356493"/>
                    <a:pt x="1028341" y="1354735"/>
                    <a:pt x="1033645" y="1352099"/>
                  </a:cubicBezTo>
                  <a:cubicBezTo>
                    <a:pt x="1036828" y="1351221"/>
                    <a:pt x="1041071" y="1351221"/>
                    <a:pt x="1042132" y="1349464"/>
                  </a:cubicBezTo>
                  <a:cubicBezTo>
                    <a:pt x="1045314" y="1344192"/>
                    <a:pt x="1050618" y="1341556"/>
                    <a:pt x="1055922" y="1338041"/>
                  </a:cubicBezTo>
                  <a:cubicBezTo>
                    <a:pt x="1059105" y="1335406"/>
                    <a:pt x="1062287" y="1331891"/>
                    <a:pt x="1065470" y="1331012"/>
                  </a:cubicBezTo>
                  <a:cubicBezTo>
                    <a:pt x="1072895" y="1329255"/>
                    <a:pt x="1078199" y="1323983"/>
                    <a:pt x="1084564" y="1320469"/>
                  </a:cubicBezTo>
                  <a:cubicBezTo>
                    <a:pt x="1089868" y="1317833"/>
                    <a:pt x="1093051" y="1312562"/>
                    <a:pt x="1098355" y="1311683"/>
                  </a:cubicBezTo>
                  <a:cubicBezTo>
                    <a:pt x="1106841" y="1309926"/>
                    <a:pt x="1113206" y="1305533"/>
                    <a:pt x="1120632" y="1301140"/>
                  </a:cubicBezTo>
                  <a:cubicBezTo>
                    <a:pt x="1124875" y="1298504"/>
                    <a:pt x="1130179" y="1296746"/>
                    <a:pt x="1135483" y="1297625"/>
                  </a:cubicBezTo>
                  <a:cubicBezTo>
                    <a:pt x="1138665" y="1298504"/>
                    <a:pt x="1142909" y="1297625"/>
                    <a:pt x="1145030" y="1296746"/>
                  </a:cubicBezTo>
                  <a:cubicBezTo>
                    <a:pt x="1149273" y="1294989"/>
                    <a:pt x="1153517" y="1292353"/>
                    <a:pt x="1157760" y="1290596"/>
                  </a:cubicBezTo>
                  <a:cubicBezTo>
                    <a:pt x="1160942" y="1288839"/>
                    <a:pt x="1164125" y="1287082"/>
                    <a:pt x="1167307" y="1287082"/>
                  </a:cubicBezTo>
                  <a:cubicBezTo>
                    <a:pt x="1177915" y="1286203"/>
                    <a:pt x="1186402" y="1284446"/>
                    <a:pt x="1191706" y="1275659"/>
                  </a:cubicBezTo>
                  <a:cubicBezTo>
                    <a:pt x="1193827" y="1272145"/>
                    <a:pt x="1204436" y="1267752"/>
                    <a:pt x="1208679" y="1269509"/>
                  </a:cubicBezTo>
                  <a:cubicBezTo>
                    <a:pt x="1216104" y="1272145"/>
                    <a:pt x="1221408" y="1270388"/>
                    <a:pt x="1225652" y="1265116"/>
                  </a:cubicBezTo>
                  <a:cubicBezTo>
                    <a:pt x="1228834" y="1262480"/>
                    <a:pt x="1233077" y="1263359"/>
                    <a:pt x="1236260" y="1265116"/>
                  </a:cubicBezTo>
                  <a:cubicBezTo>
                    <a:pt x="1238381" y="1266873"/>
                    <a:pt x="1240503" y="1267752"/>
                    <a:pt x="1242625" y="1267752"/>
                  </a:cubicBezTo>
                  <a:cubicBezTo>
                    <a:pt x="1250050" y="1268631"/>
                    <a:pt x="1258537" y="1267752"/>
                    <a:pt x="1265962" y="1268631"/>
                  </a:cubicBezTo>
                  <a:cubicBezTo>
                    <a:pt x="1272327" y="1269509"/>
                    <a:pt x="1278692" y="1267752"/>
                    <a:pt x="1282935" y="1264238"/>
                  </a:cubicBezTo>
                  <a:cubicBezTo>
                    <a:pt x="1287179" y="1260723"/>
                    <a:pt x="1290361" y="1260723"/>
                    <a:pt x="1296726" y="1262480"/>
                  </a:cubicBezTo>
                  <a:cubicBezTo>
                    <a:pt x="1302030" y="1264238"/>
                    <a:pt x="1306273" y="1268631"/>
                    <a:pt x="1313699" y="1267752"/>
                  </a:cubicBezTo>
                  <a:cubicBezTo>
                    <a:pt x="1320064" y="1266873"/>
                    <a:pt x="1327489" y="1269509"/>
                    <a:pt x="1334915" y="1266873"/>
                  </a:cubicBezTo>
                  <a:lnTo>
                    <a:pt x="1339158" y="1266873"/>
                  </a:lnTo>
                  <a:cubicBezTo>
                    <a:pt x="1345523" y="1268631"/>
                    <a:pt x="1351888" y="1269509"/>
                    <a:pt x="1357192" y="1273902"/>
                  </a:cubicBezTo>
                  <a:cubicBezTo>
                    <a:pt x="1363557" y="1278295"/>
                    <a:pt x="1364618" y="1245786"/>
                    <a:pt x="1370982" y="1249301"/>
                  </a:cubicBezTo>
                  <a:cubicBezTo>
                    <a:pt x="1380530" y="1254573"/>
                    <a:pt x="1378408" y="1249301"/>
                    <a:pt x="1387955" y="1253694"/>
                  </a:cubicBezTo>
                  <a:cubicBezTo>
                    <a:pt x="1395381" y="1256330"/>
                    <a:pt x="1392199" y="1246665"/>
                    <a:pt x="1400685" y="1248422"/>
                  </a:cubicBezTo>
                  <a:cubicBezTo>
                    <a:pt x="1401746" y="1248422"/>
                    <a:pt x="1414476" y="1255451"/>
                    <a:pt x="1414476" y="1254573"/>
                  </a:cubicBezTo>
                  <a:cubicBezTo>
                    <a:pt x="1419780" y="1251937"/>
                    <a:pt x="1425084" y="1225578"/>
                    <a:pt x="1430388" y="1226457"/>
                  </a:cubicBezTo>
                  <a:cubicBezTo>
                    <a:pt x="1440996" y="1229093"/>
                    <a:pt x="1450543" y="1227335"/>
                    <a:pt x="1460090" y="1223821"/>
                  </a:cubicBezTo>
                  <a:cubicBezTo>
                    <a:pt x="1465394" y="1222064"/>
                    <a:pt x="1473881" y="1215913"/>
                    <a:pt x="1478124" y="1218549"/>
                  </a:cubicBezTo>
                  <a:cubicBezTo>
                    <a:pt x="1485550" y="1222942"/>
                    <a:pt x="1492975" y="1224700"/>
                    <a:pt x="1501462" y="1225578"/>
                  </a:cubicBezTo>
                  <a:cubicBezTo>
                    <a:pt x="1502523" y="1225578"/>
                    <a:pt x="1503583" y="1226457"/>
                    <a:pt x="1504644" y="1227335"/>
                  </a:cubicBezTo>
                  <a:cubicBezTo>
                    <a:pt x="1507827" y="1230850"/>
                    <a:pt x="1522678" y="1221185"/>
                    <a:pt x="1525860" y="1224700"/>
                  </a:cubicBezTo>
                  <a:cubicBezTo>
                    <a:pt x="1530104" y="1229971"/>
                    <a:pt x="1534347" y="1235243"/>
                    <a:pt x="1538590" y="1239636"/>
                  </a:cubicBezTo>
                  <a:cubicBezTo>
                    <a:pt x="1540712" y="1241393"/>
                    <a:pt x="1543894" y="1242272"/>
                    <a:pt x="1544955" y="1244029"/>
                  </a:cubicBezTo>
                  <a:cubicBezTo>
                    <a:pt x="1546016" y="1248422"/>
                    <a:pt x="1548137" y="1250180"/>
                    <a:pt x="1553441" y="1250180"/>
                  </a:cubicBezTo>
                  <a:cubicBezTo>
                    <a:pt x="1556624" y="1250180"/>
                    <a:pt x="1559806" y="1251058"/>
                    <a:pt x="1561928" y="1252815"/>
                  </a:cubicBezTo>
                  <a:cubicBezTo>
                    <a:pt x="1567232" y="1255451"/>
                    <a:pt x="1571475" y="1258087"/>
                    <a:pt x="1575718" y="1260723"/>
                  </a:cubicBezTo>
                  <a:cubicBezTo>
                    <a:pt x="1581022" y="1263359"/>
                    <a:pt x="1586326" y="1265995"/>
                    <a:pt x="1588448" y="1270388"/>
                  </a:cubicBezTo>
                  <a:cubicBezTo>
                    <a:pt x="1589509" y="1272145"/>
                    <a:pt x="1590570" y="1273024"/>
                    <a:pt x="1591630" y="1273902"/>
                  </a:cubicBezTo>
                  <a:cubicBezTo>
                    <a:pt x="1595874" y="1277417"/>
                    <a:pt x="1600117" y="1280053"/>
                    <a:pt x="1604360" y="1283567"/>
                  </a:cubicBezTo>
                  <a:cubicBezTo>
                    <a:pt x="1610725" y="1287960"/>
                    <a:pt x="1616029" y="1293232"/>
                    <a:pt x="1622394" y="1297625"/>
                  </a:cubicBezTo>
                  <a:cubicBezTo>
                    <a:pt x="1624516" y="1298504"/>
                    <a:pt x="1626637" y="1300261"/>
                    <a:pt x="1628759" y="1301140"/>
                  </a:cubicBezTo>
                  <a:cubicBezTo>
                    <a:pt x="1633002" y="1302897"/>
                    <a:pt x="1637245" y="1304654"/>
                    <a:pt x="1640428" y="1307290"/>
                  </a:cubicBezTo>
                  <a:cubicBezTo>
                    <a:pt x="1643610" y="1309926"/>
                    <a:pt x="1658461" y="1294110"/>
                    <a:pt x="1660583" y="1297625"/>
                  </a:cubicBezTo>
                  <a:cubicBezTo>
                    <a:pt x="1660583" y="1298504"/>
                    <a:pt x="1661644" y="1298504"/>
                    <a:pt x="1662705" y="1298504"/>
                  </a:cubicBezTo>
                  <a:cubicBezTo>
                    <a:pt x="1669069" y="1302897"/>
                    <a:pt x="1675434" y="1301140"/>
                    <a:pt x="1681799" y="1299382"/>
                  </a:cubicBezTo>
                  <a:cubicBezTo>
                    <a:pt x="1683921" y="1298504"/>
                    <a:pt x="1686042" y="1297625"/>
                    <a:pt x="1687103" y="1298504"/>
                  </a:cubicBezTo>
                  <a:cubicBezTo>
                    <a:pt x="1694529" y="1301140"/>
                    <a:pt x="1699833" y="1307290"/>
                    <a:pt x="1709380" y="1308168"/>
                  </a:cubicBezTo>
                  <a:cubicBezTo>
                    <a:pt x="1709380" y="1308168"/>
                    <a:pt x="1710441" y="1308168"/>
                    <a:pt x="1710441" y="1309047"/>
                  </a:cubicBezTo>
                  <a:cubicBezTo>
                    <a:pt x="1712563" y="1314319"/>
                    <a:pt x="1718927" y="1314319"/>
                    <a:pt x="1724231" y="1315197"/>
                  </a:cubicBezTo>
                  <a:cubicBezTo>
                    <a:pt x="1727414" y="1315197"/>
                    <a:pt x="1730596" y="1316076"/>
                    <a:pt x="1732718" y="1316955"/>
                  </a:cubicBezTo>
                  <a:cubicBezTo>
                    <a:pt x="1739083" y="1319590"/>
                    <a:pt x="1745448" y="1323105"/>
                    <a:pt x="1752873" y="1324862"/>
                  </a:cubicBezTo>
                  <a:cubicBezTo>
                    <a:pt x="1762421" y="1327498"/>
                    <a:pt x="1771968" y="1329255"/>
                    <a:pt x="1779394" y="1333648"/>
                  </a:cubicBezTo>
                  <a:cubicBezTo>
                    <a:pt x="1780454" y="1333648"/>
                    <a:pt x="1781515" y="1333648"/>
                    <a:pt x="1781515" y="1334527"/>
                  </a:cubicBezTo>
                  <a:cubicBezTo>
                    <a:pt x="1784698" y="1336284"/>
                    <a:pt x="1790002" y="1337163"/>
                    <a:pt x="1792123" y="1339799"/>
                  </a:cubicBezTo>
                  <a:cubicBezTo>
                    <a:pt x="1795306" y="1345070"/>
                    <a:pt x="1803792" y="1344192"/>
                    <a:pt x="1808035" y="1348585"/>
                  </a:cubicBezTo>
                  <a:lnTo>
                    <a:pt x="1809096" y="1348585"/>
                  </a:lnTo>
                  <a:cubicBezTo>
                    <a:pt x="1813339" y="1348585"/>
                    <a:pt x="1817583" y="1349464"/>
                    <a:pt x="1822887" y="1349464"/>
                  </a:cubicBezTo>
                  <a:cubicBezTo>
                    <a:pt x="1825008" y="1348585"/>
                    <a:pt x="1828191" y="1346828"/>
                    <a:pt x="1830312" y="1346828"/>
                  </a:cubicBezTo>
                  <a:cubicBezTo>
                    <a:pt x="1839860" y="1349464"/>
                    <a:pt x="1849407" y="1349464"/>
                    <a:pt x="1855772" y="1342435"/>
                  </a:cubicBezTo>
                  <a:cubicBezTo>
                    <a:pt x="1856832" y="1341556"/>
                    <a:pt x="1858954" y="1341556"/>
                    <a:pt x="1861076" y="1341556"/>
                  </a:cubicBezTo>
                  <a:lnTo>
                    <a:pt x="1869562" y="1341556"/>
                  </a:lnTo>
                  <a:cubicBezTo>
                    <a:pt x="1879109" y="1339799"/>
                    <a:pt x="1887596" y="1338041"/>
                    <a:pt x="1897143" y="1337163"/>
                  </a:cubicBezTo>
                  <a:cubicBezTo>
                    <a:pt x="1901386" y="1336284"/>
                    <a:pt x="1906690" y="1338041"/>
                    <a:pt x="1910934" y="1338920"/>
                  </a:cubicBezTo>
                  <a:cubicBezTo>
                    <a:pt x="1915177" y="1339799"/>
                    <a:pt x="1919420" y="1339799"/>
                    <a:pt x="1923663" y="1339799"/>
                  </a:cubicBezTo>
                  <a:cubicBezTo>
                    <a:pt x="1928967" y="1339799"/>
                    <a:pt x="1933211" y="1338041"/>
                    <a:pt x="1938515" y="1338041"/>
                  </a:cubicBezTo>
                  <a:cubicBezTo>
                    <a:pt x="1942758" y="1337163"/>
                    <a:pt x="1948062" y="1337163"/>
                    <a:pt x="1952305" y="1336284"/>
                  </a:cubicBezTo>
                  <a:cubicBezTo>
                    <a:pt x="1961853" y="1334527"/>
                    <a:pt x="1970339" y="1332770"/>
                    <a:pt x="1979886" y="1331891"/>
                  </a:cubicBezTo>
                  <a:cubicBezTo>
                    <a:pt x="1986251" y="1302018"/>
                    <a:pt x="1985190" y="1266873"/>
                    <a:pt x="1985190" y="1230850"/>
                  </a:cubicBezTo>
                  <a:close/>
                </a:path>
              </a:pathLst>
            </a:custGeom>
            <a:blipFill>
              <a:blip r:embed="rId4"/>
              <a:stretch>
                <a:fillRect l="-82610" t="-247070" r="-40" b="-36005"/>
              </a:stretch>
            </a:blipFill>
          </p:spPr>
        </p:sp>
      </p:grpSp>
      <p:sp>
        <p:nvSpPr>
          <p:cNvPr id="7" name="Freeform 7"/>
          <p:cNvSpPr/>
          <p:nvPr/>
        </p:nvSpPr>
        <p:spPr>
          <a:xfrm rot="16200000" flipH="1" flipV="1">
            <a:off x="172657" y="3128030"/>
            <a:ext cx="5844507" cy="6151153"/>
          </a:xfrm>
          <a:custGeom>
            <a:avLst/>
            <a:gdLst/>
            <a:ahLst/>
            <a:cxnLst/>
            <a:rect l="l" t="t" r="r" b="b"/>
            <a:pathLst>
              <a:path w="8528897" h="5689614">
                <a:moveTo>
                  <a:pt x="8528897" y="5689614"/>
                </a:moveTo>
                <a:lnTo>
                  <a:pt x="0" y="5689614"/>
                </a:lnTo>
                <a:lnTo>
                  <a:pt x="0" y="0"/>
                </a:lnTo>
                <a:lnTo>
                  <a:pt x="8528897" y="0"/>
                </a:lnTo>
                <a:lnTo>
                  <a:pt x="8528897" y="5689614"/>
                </a:lnTo>
                <a:close/>
              </a:path>
            </a:pathLst>
          </a:custGeom>
          <a:blipFill>
            <a:blip r:embed="rId5"/>
            <a:stretch>
              <a:fillRect/>
            </a:stretch>
          </a:blipFill>
        </p:spPr>
      </p:sp>
      <p:sp>
        <p:nvSpPr>
          <p:cNvPr id="8" name="Freeform 8"/>
          <p:cNvSpPr/>
          <p:nvPr/>
        </p:nvSpPr>
        <p:spPr>
          <a:xfrm rot="-213070">
            <a:off x="2682742" y="3283842"/>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sp>
        <p:nvSpPr>
          <p:cNvPr id="11" name="Freeform 11"/>
          <p:cNvSpPr/>
          <p:nvPr/>
        </p:nvSpPr>
        <p:spPr>
          <a:xfrm rot="16200000">
            <a:off x="6066529" y="3283510"/>
            <a:ext cx="5988710" cy="6113263"/>
          </a:xfrm>
          <a:custGeom>
            <a:avLst/>
            <a:gdLst/>
            <a:ahLst/>
            <a:cxnLst/>
            <a:rect l="l" t="t" r="r" b="b"/>
            <a:pathLst>
              <a:path w="7934389" h="5293018">
                <a:moveTo>
                  <a:pt x="0" y="0"/>
                </a:moveTo>
                <a:lnTo>
                  <a:pt x="7934389" y="0"/>
                </a:lnTo>
                <a:lnTo>
                  <a:pt x="7934389" y="5293019"/>
                </a:lnTo>
                <a:lnTo>
                  <a:pt x="0" y="5293019"/>
                </a:lnTo>
                <a:lnTo>
                  <a:pt x="0" y="0"/>
                </a:lnTo>
                <a:close/>
              </a:path>
            </a:pathLst>
          </a:custGeom>
          <a:blipFill>
            <a:blip r:embed="rId5"/>
            <a:stretch>
              <a:fillRect/>
            </a:stretch>
          </a:blipFill>
        </p:spPr>
      </p:sp>
      <p:sp>
        <p:nvSpPr>
          <p:cNvPr id="14" name="Freeform 14"/>
          <p:cNvSpPr/>
          <p:nvPr/>
        </p:nvSpPr>
        <p:spPr>
          <a:xfrm rot="16200000" flipH="1">
            <a:off x="12010815" y="3168965"/>
            <a:ext cx="6195727" cy="6135342"/>
          </a:xfrm>
          <a:custGeom>
            <a:avLst/>
            <a:gdLst/>
            <a:ahLst/>
            <a:cxnLst/>
            <a:rect l="l" t="t" r="r" b="b"/>
            <a:pathLst>
              <a:path w="7934389" h="5293018">
                <a:moveTo>
                  <a:pt x="7934389" y="0"/>
                </a:moveTo>
                <a:lnTo>
                  <a:pt x="0" y="0"/>
                </a:lnTo>
                <a:lnTo>
                  <a:pt x="0" y="5293019"/>
                </a:lnTo>
                <a:lnTo>
                  <a:pt x="7934389" y="5293019"/>
                </a:lnTo>
                <a:lnTo>
                  <a:pt x="7934389" y="0"/>
                </a:lnTo>
                <a:close/>
              </a:path>
            </a:pathLst>
          </a:custGeom>
          <a:blipFill>
            <a:blip r:embed="rId5"/>
            <a:stretch>
              <a:fillRect/>
            </a:stretch>
          </a:blipFill>
        </p:spPr>
      </p:sp>
      <p:sp>
        <p:nvSpPr>
          <p:cNvPr id="15" name="Freeform 15"/>
          <p:cNvSpPr/>
          <p:nvPr/>
        </p:nvSpPr>
        <p:spPr>
          <a:xfrm rot="-250719">
            <a:off x="14752616" y="3062056"/>
            <a:ext cx="649401" cy="640609"/>
          </a:xfrm>
          <a:custGeom>
            <a:avLst/>
            <a:gdLst/>
            <a:ahLst/>
            <a:cxnLst/>
            <a:rect l="l" t="t" r="r" b="b"/>
            <a:pathLst>
              <a:path w="565670" h="576479">
                <a:moveTo>
                  <a:pt x="0" y="0"/>
                </a:moveTo>
                <a:lnTo>
                  <a:pt x="565670" y="0"/>
                </a:lnTo>
                <a:lnTo>
                  <a:pt x="565670" y="576478"/>
                </a:lnTo>
                <a:lnTo>
                  <a:pt x="0" y="576478"/>
                </a:lnTo>
                <a:lnTo>
                  <a:pt x="0" y="0"/>
                </a:lnTo>
                <a:close/>
              </a:path>
            </a:pathLst>
          </a:custGeom>
          <a:blipFill>
            <a:blip r:embed="rId6"/>
            <a:stretch>
              <a:fillRect/>
            </a:stretch>
          </a:blipFill>
        </p:spPr>
      </p:sp>
      <p:sp>
        <p:nvSpPr>
          <p:cNvPr id="17" name="Freeform 17"/>
          <p:cNvSpPr/>
          <p:nvPr/>
        </p:nvSpPr>
        <p:spPr>
          <a:xfrm rot="7910323">
            <a:off x="4375885" y="-1991467"/>
            <a:ext cx="1579533" cy="3854754"/>
          </a:xfrm>
          <a:custGeom>
            <a:avLst/>
            <a:gdLst/>
            <a:ahLst/>
            <a:cxnLst/>
            <a:rect l="l" t="t" r="r" b="b"/>
            <a:pathLst>
              <a:path w="1579533" h="3854754">
                <a:moveTo>
                  <a:pt x="0" y="0"/>
                </a:moveTo>
                <a:lnTo>
                  <a:pt x="1579533" y="0"/>
                </a:lnTo>
                <a:lnTo>
                  <a:pt x="1579533" y="3854755"/>
                </a:lnTo>
                <a:lnTo>
                  <a:pt x="0" y="3854755"/>
                </a:lnTo>
                <a:lnTo>
                  <a:pt x="0" y="0"/>
                </a:lnTo>
                <a:close/>
              </a:path>
            </a:pathLst>
          </a:custGeom>
          <a:blipFill>
            <a:blip r:embed="rId7"/>
            <a:stretch>
              <a:fillRect/>
            </a:stretch>
          </a:blipFill>
        </p:spPr>
      </p:sp>
      <p:sp>
        <p:nvSpPr>
          <p:cNvPr id="18" name="Freeform 18"/>
          <p:cNvSpPr/>
          <p:nvPr/>
        </p:nvSpPr>
        <p:spPr>
          <a:xfrm>
            <a:off x="17343700" y="7396788"/>
            <a:ext cx="2603812" cy="2656282"/>
          </a:xfrm>
          <a:custGeom>
            <a:avLst/>
            <a:gdLst/>
            <a:ahLst/>
            <a:cxnLst/>
            <a:rect l="l" t="t" r="r" b="b"/>
            <a:pathLst>
              <a:path w="2603812" h="2656282">
                <a:moveTo>
                  <a:pt x="0" y="0"/>
                </a:moveTo>
                <a:lnTo>
                  <a:pt x="2603812" y="0"/>
                </a:lnTo>
                <a:lnTo>
                  <a:pt x="2603812" y="2656281"/>
                </a:lnTo>
                <a:lnTo>
                  <a:pt x="0" y="2656281"/>
                </a:lnTo>
                <a:lnTo>
                  <a:pt x="0" y="0"/>
                </a:lnTo>
                <a:close/>
              </a:path>
            </a:pathLst>
          </a:custGeom>
          <a:blipFill>
            <a:blip r:embed="rId8"/>
            <a:stretch>
              <a:fillRect/>
            </a:stretch>
          </a:blipFill>
        </p:spPr>
      </p:sp>
      <p:sp>
        <p:nvSpPr>
          <p:cNvPr id="24" name="Freeform 24"/>
          <p:cNvSpPr/>
          <p:nvPr/>
        </p:nvSpPr>
        <p:spPr>
          <a:xfrm rot="-6687178">
            <a:off x="6219271" y="8466932"/>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9">
              <a:alphaModFix amt="88000"/>
            </a:blip>
            <a:stretch>
              <a:fillRect/>
            </a:stretch>
          </a:blipFill>
        </p:spPr>
      </p:sp>
      <p:sp>
        <p:nvSpPr>
          <p:cNvPr id="25" name="Freeform 8">
            <a:extLst>
              <a:ext uri="{FF2B5EF4-FFF2-40B4-BE49-F238E27FC236}">
                <a16:creationId xmlns:a16="http://schemas.microsoft.com/office/drawing/2014/main" id="{673EC5EA-E647-40C7-891A-EC94899218F4}"/>
              </a:ext>
            </a:extLst>
          </p:cNvPr>
          <p:cNvSpPr/>
          <p:nvPr/>
        </p:nvSpPr>
        <p:spPr>
          <a:xfrm rot="-213070">
            <a:off x="8801721" y="3400598"/>
            <a:ext cx="608054" cy="619673"/>
          </a:xfrm>
          <a:custGeom>
            <a:avLst/>
            <a:gdLst/>
            <a:ahLst/>
            <a:cxnLst/>
            <a:rect l="l" t="t" r="r" b="b"/>
            <a:pathLst>
              <a:path w="608054" h="619673">
                <a:moveTo>
                  <a:pt x="0" y="0"/>
                </a:moveTo>
                <a:lnTo>
                  <a:pt x="608055" y="0"/>
                </a:lnTo>
                <a:lnTo>
                  <a:pt x="608055" y="619673"/>
                </a:lnTo>
                <a:lnTo>
                  <a:pt x="0" y="619673"/>
                </a:lnTo>
                <a:lnTo>
                  <a:pt x="0" y="0"/>
                </a:lnTo>
                <a:close/>
              </a:path>
            </a:pathLst>
          </a:custGeom>
          <a:blipFill>
            <a:blip r:embed="rId6"/>
            <a:stretch>
              <a:fillRect/>
            </a:stretch>
          </a:blipFill>
        </p:spPr>
      </p:sp>
      <p:sp>
        <p:nvSpPr>
          <p:cNvPr id="21" name="TextBox 8">
            <a:extLst>
              <a:ext uri="{FF2B5EF4-FFF2-40B4-BE49-F238E27FC236}">
                <a16:creationId xmlns:a16="http://schemas.microsoft.com/office/drawing/2014/main" id="{C77A6872-A022-4E92-BC61-20761EF3720A}"/>
              </a:ext>
            </a:extLst>
          </p:cNvPr>
          <p:cNvSpPr txBox="1"/>
          <p:nvPr/>
        </p:nvSpPr>
        <p:spPr>
          <a:xfrm>
            <a:off x="1360311" y="4257178"/>
            <a:ext cx="3469198" cy="764540"/>
          </a:xfrm>
          <a:prstGeom prst="rect">
            <a:avLst/>
          </a:prstGeom>
        </p:spPr>
        <p:txBody>
          <a:bodyPr lIns="0" tIns="0" rIns="0" bIns="0" rtlCol="0" anchor="t">
            <a:spAutoFit/>
          </a:bodyPr>
          <a:lstStyle/>
          <a:p>
            <a:pPr marL="0" lvl="0" indent="0" algn="ctr">
              <a:lnSpc>
                <a:spcPts val="6160"/>
              </a:lnSpc>
              <a:spcBef>
                <a:spcPct val="0"/>
              </a:spcBef>
            </a:pPr>
            <a:r>
              <a:rPr lang="en-US" sz="4400" dirty="0" err="1">
                <a:solidFill>
                  <a:srgbClr val="01070A"/>
                </a:solidFill>
                <a:latin typeface="Roboto Bold"/>
              </a:rPr>
              <a:t>Độ</a:t>
            </a:r>
            <a:r>
              <a:rPr lang="en-US" sz="4400" dirty="0">
                <a:solidFill>
                  <a:srgbClr val="01070A"/>
                </a:solidFill>
                <a:latin typeface="Roboto Bold"/>
              </a:rPr>
              <a:t> </a:t>
            </a:r>
            <a:r>
              <a:rPr lang="en-US" sz="4400" dirty="0" err="1">
                <a:solidFill>
                  <a:srgbClr val="01070A"/>
                </a:solidFill>
                <a:latin typeface="Roboto Bold"/>
              </a:rPr>
              <a:t>chính</a:t>
            </a:r>
            <a:r>
              <a:rPr lang="en-US" sz="4400" dirty="0">
                <a:solidFill>
                  <a:srgbClr val="01070A"/>
                </a:solidFill>
                <a:latin typeface="Roboto Bold"/>
              </a:rPr>
              <a:t> </a:t>
            </a:r>
            <a:r>
              <a:rPr lang="en-US" sz="4400" dirty="0" err="1">
                <a:solidFill>
                  <a:srgbClr val="01070A"/>
                </a:solidFill>
                <a:latin typeface="Roboto Bold"/>
              </a:rPr>
              <a:t>xác</a:t>
            </a:r>
            <a:endParaRPr lang="en-US" sz="4400" dirty="0">
              <a:solidFill>
                <a:srgbClr val="01070A"/>
              </a:solidFill>
              <a:latin typeface="Roboto Bold"/>
            </a:endParaRPr>
          </a:p>
        </p:txBody>
      </p:sp>
      <p:sp>
        <p:nvSpPr>
          <p:cNvPr id="22" name="TextBox 9">
            <a:extLst>
              <a:ext uri="{FF2B5EF4-FFF2-40B4-BE49-F238E27FC236}">
                <a16:creationId xmlns:a16="http://schemas.microsoft.com/office/drawing/2014/main" id="{612AAD4F-8061-4486-B392-AF7ACECAE07D}"/>
              </a:ext>
            </a:extLst>
          </p:cNvPr>
          <p:cNvSpPr txBox="1"/>
          <p:nvPr/>
        </p:nvSpPr>
        <p:spPr>
          <a:xfrm>
            <a:off x="7200201" y="4283303"/>
            <a:ext cx="3710145" cy="764540"/>
          </a:xfrm>
          <a:prstGeom prst="rect">
            <a:avLst/>
          </a:prstGeom>
        </p:spPr>
        <p:txBody>
          <a:bodyPr lIns="0" tIns="0" rIns="0" bIns="0" rtlCol="0" anchor="t">
            <a:spAutoFit/>
          </a:bodyPr>
          <a:lstStyle/>
          <a:p>
            <a:pPr marL="0" lvl="0" indent="0" algn="ctr">
              <a:lnSpc>
                <a:spcPts val="6160"/>
              </a:lnSpc>
              <a:spcBef>
                <a:spcPct val="0"/>
              </a:spcBef>
            </a:pPr>
            <a:r>
              <a:rPr lang="en-US" sz="4400" dirty="0" err="1">
                <a:solidFill>
                  <a:srgbClr val="01070A"/>
                </a:solidFill>
                <a:latin typeface="Roboto Bold"/>
              </a:rPr>
              <a:t>Thuật</a:t>
            </a:r>
            <a:r>
              <a:rPr lang="en-US" sz="4400" dirty="0">
                <a:solidFill>
                  <a:srgbClr val="01070A"/>
                </a:solidFill>
                <a:latin typeface="Roboto Bold"/>
              </a:rPr>
              <a:t> </a:t>
            </a:r>
            <a:r>
              <a:rPr lang="en-US" sz="4400" dirty="0" err="1">
                <a:solidFill>
                  <a:srgbClr val="01070A"/>
                </a:solidFill>
                <a:latin typeface="Roboto Bold"/>
              </a:rPr>
              <a:t>toán</a:t>
            </a:r>
            <a:endParaRPr lang="en-US" sz="4400" dirty="0">
              <a:solidFill>
                <a:srgbClr val="01070A"/>
              </a:solidFill>
              <a:latin typeface="Roboto Bold"/>
            </a:endParaRPr>
          </a:p>
        </p:txBody>
      </p:sp>
      <p:sp>
        <p:nvSpPr>
          <p:cNvPr id="23" name="TextBox 10">
            <a:extLst>
              <a:ext uri="{FF2B5EF4-FFF2-40B4-BE49-F238E27FC236}">
                <a16:creationId xmlns:a16="http://schemas.microsoft.com/office/drawing/2014/main" id="{AD307A10-8BDB-4823-A06B-C8CC539A4F74}"/>
              </a:ext>
            </a:extLst>
          </p:cNvPr>
          <p:cNvSpPr txBox="1"/>
          <p:nvPr/>
        </p:nvSpPr>
        <p:spPr>
          <a:xfrm>
            <a:off x="13270923" y="4465487"/>
            <a:ext cx="3710145" cy="764540"/>
          </a:xfrm>
          <a:prstGeom prst="rect">
            <a:avLst/>
          </a:prstGeom>
        </p:spPr>
        <p:txBody>
          <a:bodyPr lIns="0" tIns="0" rIns="0" bIns="0" rtlCol="0" anchor="t">
            <a:spAutoFit/>
          </a:bodyPr>
          <a:lstStyle/>
          <a:p>
            <a:pPr marL="0" lvl="0" indent="0" algn="ctr">
              <a:lnSpc>
                <a:spcPts val="6160"/>
              </a:lnSpc>
              <a:spcBef>
                <a:spcPct val="0"/>
              </a:spcBef>
            </a:pPr>
            <a:r>
              <a:rPr lang="en-US" sz="4400" dirty="0" err="1">
                <a:solidFill>
                  <a:srgbClr val="01070A"/>
                </a:solidFill>
                <a:latin typeface="Roboto Bold"/>
              </a:rPr>
              <a:t>Ứng</a:t>
            </a:r>
            <a:r>
              <a:rPr lang="en-US" sz="4400" dirty="0">
                <a:solidFill>
                  <a:srgbClr val="01070A"/>
                </a:solidFill>
                <a:latin typeface="Roboto Bold"/>
              </a:rPr>
              <a:t> </a:t>
            </a:r>
            <a:r>
              <a:rPr lang="en-US" sz="4400" dirty="0" err="1">
                <a:solidFill>
                  <a:srgbClr val="01070A"/>
                </a:solidFill>
                <a:latin typeface="Roboto Bold"/>
              </a:rPr>
              <a:t>dụng</a:t>
            </a:r>
            <a:endParaRPr lang="en-US" sz="4400" dirty="0">
              <a:solidFill>
                <a:srgbClr val="01070A"/>
              </a:solidFill>
              <a:latin typeface="Roboto Bold"/>
            </a:endParaRPr>
          </a:p>
        </p:txBody>
      </p:sp>
      <p:sp>
        <p:nvSpPr>
          <p:cNvPr id="30" name="TextBox 11">
            <a:extLst>
              <a:ext uri="{FF2B5EF4-FFF2-40B4-BE49-F238E27FC236}">
                <a16:creationId xmlns:a16="http://schemas.microsoft.com/office/drawing/2014/main" id="{0402E7BB-C737-4200-B2EC-C5C4F8A45064}"/>
              </a:ext>
            </a:extLst>
          </p:cNvPr>
          <p:cNvSpPr txBox="1"/>
          <p:nvPr/>
        </p:nvSpPr>
        <p:spPr>
          <a:xfrm>
            <a:off x="7200201" y="5073658"/>
            <a:ext cx="3585606" cy="2846036"/>
          </a:xfrm>
          <a:prstGeom prst="rect">
            <a:avLst/>
          </a:prstGeom>
        </p:spPr>
        <p:txBody>
          <a:bodyPr wrap="square" lIns="0" tIns="0" rIns="0" bIns="0" rtlCol="0" anchor="t">
            <a:spAutoFit/>
          </a:bodyPr>
          <a:lstStyle/>
          <a:p>
            <a:pPr algn="ctr">
              <a:lnSpc>
                <a:spcPts val="2761"/>
              </a:lnSpc>
            </a:pPr>
            <a:r>
              <a:rPr lang="vi-VN" sz="1972" dirty="0">
                <a:solidFill>
                  <a:srgbClr val="01070A"/>
                </a:solidFill>
                <a:latin typeface="Roboto"/>
              </a:rPr>
              <a:t>Các biểu đồ và kết quả phân tích đã thể hiện rõ mối quan hệ giữa các yếu tố phân tích mối quan hệ giữa các yếu tố xã hội và cơ hội sống sót của hành khách. Đây là cơ sở để rút ra những nhận định ý nghĩa</a:t>
            </a:r>
            <a:r>
              <a:rPr lang="en-US" sz="1972" u="none" strike="noStrike" dirty="0">
                <a:solidFill>
                  <a:srgbClr val="01070A"/>
                </a:solidFill>
                <a:latin typeface="Roboto"/>
              </a:rPr>
              <a:t>.</a:t>
            </a:r>
          </a:p>
          <a:p>
            <a:pPr algn="ctr">
              <a:lnSpc>
                <a:spcPts val="2761"/>
              </a:lnSpc>
            </a:pPr>
            <a:endParaRPr lang="en-US" sz="1972" u="none" strike="noStrike" dirty="0">
              <a:solidFill>
                <a:srgbClr val="01070A"/>
              </a:solidFill>
              <a:latin typeface="Roboto"/>
            </a:endParaRPr>
          </a:p>
        </p:txBody>
      </p:sp>
      <p:sp>
        <p:nvSpPr>
          <p:cNvPr id="31" name="TextBox 12">
            <a:extLst>
              <a:ext uri="{FF2B5EF4-FFF2-40B4-BE49-F238E27FC236}">
                <a16:creationId xmlns:a16="http://schemas.microsoft.com/office/drawing/2014/main" id="{6F12451D-5F5B-4DE5-B599-B8497F1995C1}"/>
              </a:ext>
            </a:extLst>
          </p:cNvPr>
          <p:cNvSpPr txBox="1"/>
          <p:nvPr/>
        </p:nvSpPr>
        <p:spPr>
          <a:xfrm>
            <a:off x="1409106" y="5051330"/>
            <a:ext cx="3339946" cy="2846036"/>
          </a:xfrm>
          <a:prstGeom prst="rect">
            <a:avLst/>
          </a:prstGeom>
        </p:spPr>
        <p:txBody>
          <a:bodyPr wrap="square" lIns="0" tIns="0" rIns="0" bIns="0" rtlCol="0" anchor="t">
            <a:spAutoFit/>
          </a:bodyPr>
          <a:lstStyle/>
          <a:p>
            <a:pPr algn="ctr">
              <a:lnSpc>
                <a:spcPts val="2761"/>
              </a:lnSpc>
            </a:pPr>
            <a:r>
              <a:rPr lang="en-US" sz="1972" dirty="0" err="1">
                <a:solidFill>
                  <a:srgbClr val="01070A"/>
                </a:solidFill>
                <a:latin typeface="Roboto"/>
              </a:rPr>
              <a:t>Mô</a:t>
            </a:r>
            <a:r>
              <a:rPr lang="en-US" sz="1972" dirty="0">
                <a:solidFill>
                  <a:srgbClr val="01070A"/>
                </a:solidFill>
                <a:latin typeface="Roboto"/>
              </a:rPr>
              <a:t> </a:t>
            </a:r>
            <a:r>
              <a:rPr lang="en-US" sz="1972" dirty="0" err="1">
                <a:solidFill>
                  <a:srgbClr val="01070A"/>
                </a:solidFill>
                <a:latin typeface="Roboto"/>
              </a:rPr>
              <a:t>hình</a:t>
            </a:r>
            <a:r>
              <a:rPr lang="en-US" sz="1972" dirty="0">
                <a:solidFill>
                  <a:srgbClr val="01070A"/>
                </a:solidFill>
                <a:latin typeface="Roboto"/>
              </a:rPr>
              <a:t> </a:t>
            </a:r>
            <a:r>
              <a:rPr lang="en-US" sz="1972" dirty="0" err="1">
                <a:solidFill>
                  <a:srgbClr val="01070A"/>
                </a:solidFill>
                <a:latin typeface="Roboto"/>
              </a:rPr>
              <a:t>và</a:t>
            </a:r>
            <a:r>
              <a:rPr lang="en-US" sz="1972" dirty="0">
                <a:solidFill>
                  <a:srgbClr val="01070A"/>
                </a:solidFill>
                <a:latin typeface="Roboto"/>
              </a:rPr>
              <a:t> </a:t>
            </a:r>
            <a:r>
              <a:rPr lang="en-US" sz="1972" dirty="0" err="1">
                <a:solidFill>
                  <a:srgbClr val="01070A"/>
                </a:solidFill>
                <a:latin typeface="Roboto"/>
              </a:rPr>
              <a:t>quy</a:t>
            </a:r>
            <a:r>
              <a:rPr lang="en-US" sz="1972" dirty="0">
                <a:solidFill>
                  <a:srgbClr val="01070A"/>
                </a:solidFill>
                <a:latin typeface="Roboto"/>
              </a:rPr>
              <a:t> </a:t>
            </a:r>
            <a:r>
              <a:rPr lang="en-US" sz="1972" dirty="0" err="1">
                <a:solidFill>
                  <a:srgbClr val="01070A"/>
                </a:solidFill>
                <a:latin typeface="Roboto"/>
              </a:rPr>
              <a:t>trình</a:t>
            </a:r>
            <a:r>
              <a:rPr lang="en-US" sz="1972" dirty="0">
                <a:solidFill>
                  <a:srgbClr val="01070A"/>
                </a:solidFill>
                <a:latin typeface="Roboto"/>
              </a:rPr>
              <a:t> </a:t>
            </a:r>
            <a:r>
              <a:rPr lang="en-US" sz="1972" dirty="0" err="1">
                <a:solidFill>
                  <a:srgbClr val="01070A"/>
                </a:solidFill>
                <a:latin typeface="Roboto"/>
              </a:rPr>
              <a:t>xử</a:t>
            </a:r>
            <a:r>
              <a:rPr lang="en-US" sz="1972" dirty="0">
                <a:solidFill>
                  <a:srgbClr val="01070A"/>
                </a:solidFill>
                <a:latin typeface="Roboto"/>
              </a:rPr>
              <a:t> </a:t>
            </a:r>
            <a:r>
              <a:rPr lang="en-US" sz="1972" dirty="0" err="1">
                <a:solidFill>
                  <a:srgbClr val="01070A"/>
                </a:solidFill>
                <a:latin typeface="Roboto"/>
              </a:rPr>
              <a:t>lý</a:t>
            </a:r>
            <a:r>
              <a:rPr lang="en-US" sz="1972" dirty="0">
                <a:solidFill>
                  <a:srgbClr val="01070A"/>
                </a:solidFill>
                <a:latin typeface="Roboto"/>
              </a:rPr>
              <a:t> </a:t>
            </a:r>
            <a:r>
              <a:rPr lang="en-US" sz="1972" dirty="0" err="1">
                <a:solidFill>
                  <a:srgbClr val="01070A"/>
                </a:solidFill>
                <a:latin typeface="Roboto"/>
              </a:rPr>
              <a:t>dữ</a:t>
            </a:r>
            <a:r>
              <a:rPr lang="en-US" sz="1972" dirty="0">
                <a:solidFill>
                  <a:srgbClr val="01070A"/>
                </a:solidFill>
                <a:latin typeface="Roboto"/>
              </a:rPr>
              <a:t> </a:t>
            </a:r>
            <a:r>
              <a:rPr lang="en-US" sz="1972" dirty="0" err="1">
                <a:solidFill>
                  <a:srgbClr val="01070A"/>
                </a:solidFill>
                <a:latin typeface="Roboto"/>
              </a:rPr>
              <a:t>liệu</a:t>
            </a:r>
            <a:r>
              <a:rPr lang="en-US" sz="1972" dirty="0">
                <a:solidFill>
                  <a:srgbClr val="01070A"/>
                </a:solidFill>
                <a:latin typeface="Roboto"/>
              </a:rPr>
              <a:t> </a:t>
            </a:r>
            <a:r>
              <a:rPr lang="en-US" sz="1972" dirty="0" err="1">
                <a:solidFill>
                  <a:srgbClr val="01070A"/>
                </a:solidFill>
                <a:latin typeface="Roboto"/>
              </a:rPr>
              <a:t>đã</a:t>
            </a:r>
            <a:r>
              <a:rPr lang="en-US" sz="1972" dirty="0">
                <a:solidFill>
                  <a:srgbClr val="01070A"/>
                </a:solidFill>
                <a:latin typeface="Roboto"/>
              </a:rPr>
              <a:t> </a:t>
            </a:r>
            <a:r>
              <a:rPr lang="en-US" sz="1972" dirty="0" err="1">
                <a:solidFill>
                  <a:srgbClr val="01070A"/>
                </a:solidFill>
                <a:latin typeface="Roboto"/>
              </a:rPr>
              <a:t>đảm</a:t>
            </a:r>
            <a:r>
              <a:rPr lang="en-US" sz="1972" dirty="0">
                <a:solidFill>
                  <a:srgbClr val="01070A"/>
                </a:solidFill>
                <a:latin typeface="Roboto"/>
              </a:rPr>
              <a:t> </a:t>
            </a:r>
            <a:r>
              <a:rPr lang="en-US" sz="1972" dirty="0" err="1">
                <a:solidFill>
                  <a:srgbClr val="01070A"/>
                </a:solidFill>
                <a:latin typeface="Roboto"/>
              </a:rPr>
              <a:t>bảo</a:t>
            </a:r>
            <a:r>
              <a:rPr lang="en-US" sz="1972" dirty="0">
                <a:solidFill>
                  <a:srgbClr val="01070A"/>
                </a:solidFill>
                <a:latin typeface="Roboto"/>
              </a:rPr>
              <a:t> </a:t>
            </a:r>
            <a:r>
              <a:rPr lang="en-US" sz="1972" dirty="0" err="1">
                <a:solidFill>
                  <a:srgbClr val="01070A"/>
                </a:solidFill>
                <a:latin typeface="Roboto"/>
              </a:rPr>
              <a:t>tính</a:t>
            </a:r>
            <a:r>
              <a:rPr lang="en-US" sz="1972" dirty="0">
                <a:solidFill>
                  <a:srgbClr val="01070A"/>
                </a:solidFill>
                <a:latin typeface="Roboto"/>
              </a:rPr>
              <a:t> </a:t>
            </a:r>
            <a:r>
              <a:rPr lang="en-US" sz="1972" dirty="0" err="1">
                <a:solidFill>
                  <a:srgbClr val="01070A"/>
                </a:solidFill>
                <a:latin typeface="Roboto"/>
              </a:rPr>
              <a:t>chính</a:t>
            </a:r>
            <a:r>
              <a:rPr lang="en-US" sz="1972" dirty="0">
                <a:solidFill>
                  <a:srgbClr val="01070A"/>
                </a:solidFill>
                <a:latin typeface="Roboto"/>
              </a:rPr>
              <a:t> </a:t>
            </a:r>
            <a:r>
              <a:rPr lang="en-US" sz="1972" dirty="0" err="1">
                <a:solidFill>
                  <a:srgbClr val="01070A"/>
                </a:solidFill>
                <a:latin typeface="Roboto"/>
              </a:rPr>
              <a:t>xác</a:t>
            </a:r>
            <a:r>
              <a:rPr lang="en-US" sz="1972" dirty="0">
                <a:solidFill>
                  <a:srgbClr val="01070A"/>
                </a:solidFill>
                <a:latin typeface="Roboto"/>
              </a:rPr>
              <a:t> </a:t>
            </a:r>
            <a:r>
              <a:rPr lang="en-US" sz="1972" dirty="0" err="1">
                <a:solidFill>
                  <a:srgbClr val="01070A"/>
                </a:solidFill>
                <a:latin typeface="Roboto"/>
              </a:rPr>
              <a:t>cao</a:t>
            </a:r>
            <a:r>
              <a:rPr lang="en-US" sz="1972" dirty="0">
                <a:solidFill>
                  <a:srgbClr val="01070A"/>
                </a:solidFill>
                <a:latin typeface="Roboto"/>
              </a:rPr>
              <a:t>, </a:t>
            </a:r>
            <a:r>
              <a:rPr lang="en-US" sz="1972" dirty="0" err="1">
                <a:solidFill>
                  <a:srgbClr val="01070A"/>
                </a:solidFill>
                <a:latin typeface="Roboto"/>
              </a:rPr>
              <a:t>đặc</a:t>
            </a:r>
            <a:r>
              <a:rPr lang="en-US" sz="1972" dirty="0">
                <a:solidFill>
                  <a:srgbClr val="01070A"/>
                </a:solidFill>
                <a:latin typeface="Roboto"/>
              </a:rPr>
              <a:t> </a:t>
            </a:r>
            <a:r>
              <a:rPr lang="en-US" sz="1972" dirty="0" err="1">
                <a:solidFill>
                  <a:srgbClr val="01070A"/>
                </a:solidFill>
                <a:latin typeface="Roboto"/>
              </a:rPr>
              <a:t>biệt</a:t>
            </a:r>
            <a:r>
              <a:rPr lang="en-US" sz="1972" dirty="0">
                <a:solidFill>
                  <a:srgbClr val="01070A"/>
                </a:solidFill>
                <a:latin typeface="Roboto"/>
              </a:rPr>
              <a:t> </a:t>
            </a:r>
            <a:r>
              <a:rPr lang="en-US" sz="1972" dirty="0" err="1">
                <a:solidFill>
                  <a:srgbClr val="01070A"/>
                </a:solidFill>
                <a:latin typeface="Roboto"/>
              </a:rPr>
              <a:t>trong</a:t>
            </a:r>
            <a:r>
              <a:rPr lang="en-US" sz="1972" dirty="0">
                <a:solidFill>
                  <a:srgbClr val="01070A"/>
                </a:solidFill>
                <a:latin typeface="Roboto"/>
              </a:rPr>
              <a:t> </a:t>
            </a:r>
            <a:r>
              <a:rPr lang="en-US" sz="1972" dirty="0" err="1">
                <a:solidFill>
                  <a:srgbClr val="01070A"/>
                </a:solidFill>
                <a:latin typeface="Roboto"/>
              </a:rPr>
              <a:t>việc</a:t>
            </a:r>
            <a:r>
              <a:rPr lang="en-US" sz="1972" dirty="0">
                <a:solidFill>
                  <a:srgbClr val="01070A"/>
                </a:solidFill>
                <a:latin typeface="Roboto"/>
              </a:rPr>
              <a:t> </a:t>
            </a:r>
            <a:r>
              <a:rPr lang="en-US" sz="1972" dirty="0" err="1">
                <a:solidFill>
                  <a:srgbClr val="01070A"/>
                </a:solidFill>
                <a:latin typeface="Roboto"/>
              </a:rPr>
              <a:t>làm</a:t>
            </a:r>
            <a:r>
              <a:rPr lang="en-US" sz="1972" dirty="0">
                <a:solidFill>
                  <a:srgbClr val="01070A"/>
                </a:solidFill>
                <a:latin typeface="Roboto"/>
              </a:rPr>
              <a:t> </a:t>
            </a:r>
            <a:r>
              <a:rPr lang="en-US" sz="1972" dirty="0" err="1">
                <a:solidFill>
                  <a:srgbClr val="01070A"/>
                </a:solidFill>
                <a:latin typeface="Roboto"/>
              </a:rPr>
              <a:t>sạch</a:t>
            </a:r>
            <a:r>
              <a:rPr lang="en-US" sz="1972" dirty="0">
                <a:solidFill>
                  <a:srgbClr val="01070A"/>
                </a:solidFill>
                <a:latin typeface="Roboto"/>
              </a:rPr>
              <a:t> </a:t>
            </a:r>
            <a:r>
              <a:rPr lang="en-US" sz="1972" dirty="0" err="1">
                <a:solidFill>
                  <a:srgbClr val="01070A"/>
                </a:solidFill>
                <a:latin typeface="Roboto"/>
              </a:rPr>
              <a:t>và</a:t>
            </a:r>
            <a:r>
              <a:rPr lang="en-US" sz="1972" dirty="0">
                <a:solidFill>
                  <a:srgbClr val="01070A"/>
                </a:solidFill>
                <a:latin typeface="Roboto"/>
              </a:rPr>
              <a:t> </a:t>
            </a:r>
            <a:r>
              <a:rPr lang="en-US" sz="1972" dirty="0" err="1">
                <a:solidFill>
                  <a:srgbClr val="01070A"/>
                </a:solidFill>
                <a:latin typeface="Roboto"/>
              </a:rPr>
              <a:t>chuẩn</a:t>
            </a:r>
            <a:r>
              <a:rPr lang="en-US" sz="1972" dirty="0">
                <a:solidFill>
                  <a:srgbClr val="01070A"/>
                </a:solidFill>
                <a:latin typeface="Roboto"/>
              </a:rPr>
              <a:t> </a:t>
            </a:r>
            <a:r>
              <a:rPr lang="en-US" sz="1972" dirty="0" err="1">
                <a:solidFill>
                  <a:srgbClr val="01070A"/>
                </a:solidFill>
                <a:latin typeface="Roboto"/>
              </a:rPr>
              <a:t>hóa</a:t>
            </a:r>
            <a:r>
              <a:rPr lang="en-US" sz="1972" dirty="0">
                <a:solidFill>
                  <a:srgbClr val="01070A"/>
                </a:solidFill>
                <a:latin typeface="Roboto"/>
              </a:rPr>
              <a:t> </a:t>
            </a:r>
            <a:r>
              <a:rPr lang="en-US" sz="1972" dirty="0" err="1">
                <a:solidFill>
                  <a:srgbClr val="01070A"/>
                </a:solidFill>
                <a:latin typeface="Roboto"/>
              </a:rPr>
              <a:t>dữ</a:t>
            </a:r>
            <a:r>
              <a:rPr lang="en-US" sz="1972" dirty="0">
                <a:solidFill>
                  <a:srgbClr val="01070A"/>
                </a:solidFill>
                <a:latin typeface="Roboto"/>
              </a:rPr>
              <a:t> </a:t>
            </a:r>
            <a:r>
              <a:rPr lang="en-US" sz="1972" dirty="0" err="1">
                <a:solidFill>
                  <a:srgbClr val="01070A"/>
                </a:solidFill>
                <a:latin typeface="Roboto"/>
              </a:rPr>
              <a:t>liệu</a:t>
            </a:r>
            <a:r>
              <a:rPr lang="en-US" sz="1972" dirty="0">
                <a:solidFill>
                  <a:srgbClr val="01070A"/>
                </a:solidFill>
                <a:latin typeface="Roboto"/>
              </a:rPr>
              <a:t>, </a:t>
            </a:r>
            <a:r>
              <a:rPr lang="en-US" sz="1972" dirty="0" err="1">
                <a:solidFill>
                  <a:srgbClr val="01070A"/>
                </a:solidFill>
                <a:latin typeface="Roboto"/>
              </a:rPr>
              <a:t>giúp</a:t>
            </a:r>
            <a:r>
              <a:rPr lang="en-US" sz="1972" dirty="0">
                <a:solidFill>
                  <a:srgbClr val="01070A"/>
                </a:solidFill>
                <a:latin typeface="Roboto"/>
              </a:rPr>
              <a:t> </a:t>
            </a:r>
            <a:r>
              <a:rPr lang="en-US" sz="1972" dirty="0" err="1">
                <a:solidFill>
                  <a:srgbClr val="01070A"/>
                </a:solidFill>
                <a:latin typeface="Roboto"/>
              </a:rPr>
              <a:t>cung</a:t>
            </a:r>
            <a:r>
              <a:rPr lang="en-US" sz="1972" dirty="0">
                <a:solidFill>
                  <a:srgbClr val="01070A"/>
                </a:solidFill>
                <a:latin typeface="Roboto"/>
              </a:rPr>
              <a:t> </a:t>
            </a:r>
            <a:r>
              <a:rPr lang="en-US" sz="1972" dirty="0" err="1">
                <a:solidFill>
                  <a:srgbClr val="01070A"/>
                </a:solidFill>
                <a:latin typeface="Roboto"/>
              </a:rPr>
              <a:t>cấp</a:t>
            </a:r>
            <a:r>
              <a:rPr lang="en-US" sz="1972" dirty="0">
                <a:solidFill>
                  <a:srgbClr val="01070A"/>
                </a:solidFill>
                <a:latin typeface="Roboto"/>
              </a:rPr>
              <a:t> </a:t>
            </a:r>
            <a:r>
              <a:rPr lang="en-US" sz="1972" dirty="0" err="1">
                <a:solidFill>
                  <a:srgbClr val="01070A"/>
                </a:solidFill>
                <a:latin typeface="Roboto"/>
              </a:rPr>
              <a:t>nền</a:t>
            </a:r>
            <a:r>
              <a:rPr lang="en-US" sz="1972" dirty="0">
                <a:solidFill>
                  <a:srgbClr val="01070A"/>
                </a:solidFill>
                <a:latin typeface="Roboto"/>
              </a:rPr>
              <a:t> </a:t>
            </a:r>
            <a:r>
              <a:rPr lang="en-US" sz="1972" dirty="0" err="1">
                <a:solidFill>
                  <a:srgbClr val="01070A"/>
                </a:solidFill>
                <a:latin typeface="Roboto"/>
              </a:rPr>
              <a:t>tảng</a:t>
            </a:r>
            <a:r>
              <a:rPr lang="en-US" sz="1972" dirty="0">
                <a:solidFill>
                  <a:srgbClr val="01070A"/>
                </a:solidFill>
                <a:latin typeface="Roboto"/>
              </a:rPr>
              <a:t> </a:t>
            </a:r>
            <a:r>
              <a:rPr lang="en-US" sz="1972" dirty="0" err="1">
                <a:solidFill>
                  <a:srgbClr val="01070A"/>
                </a:solidFill>
                <a:latin typeface="Roboto"/>
              </a:rPr>
              <a:t>đáng</a:t>
            </a:r>
            <a:r>
              <a:rPr lang="en-US" sz="1972" dirty="0">
                <a:solidFill>
                  <a:srgbClr val="01070A"/>
                </a:solidFill>
                <a:latin typeface="Roboto"/>
              </a:rPr>
              <a:t> tin </a:t>
            </a:r>
            <a:r>
              <a:rPr lang="en-US" sz="1972" dirty="0" err="1">
                <a:solidFill>
                  <a:srgbClr val="01070A"/>
                </a:solidFill>
                <a:latin typeface="Roboto"/>
              </a:rPr>
              <a:t>cậy</a:t>
            </a:r>
            <a:r>
              <a:rPr lang="en-US" sz="1972" dirty="0">
                <a:solidFill>
                  <a:srgbClr val="01070A"/>
                </a:solidFill>
                <a:latin typeface="Roboto"/>
              </a:rPr>
              <a:t> </a:t>
            </a:r>
            <a:r>
              <a:rPr lang="en-US" sz="1972" dirty="0" err="1">
                <a:solidFill>
                  <a:srgbClr val="01070A"/>
                </a:solidFill>
                <a:latin typeface="Roboto"/>
              </a:rPr>
              <a:t>cho</a:t>
            </a:r>
            <a:r>
              <a:rPr lang="en-US" sz="1972" dirty="0">
                <a:solidFill>
                  <a:srgbClr val="01070A"/>
                </a:solidFill>
                <a:latin typeface="Roboto"/>
              </a:rPr>
              <a:t> </a:t>
            </a:r>
            <a:r>
              <a:rPr lang="en-US" sz="1972" dirty="0" err="1">
                <a:solidFill>
                  <a:srgbClr val="01070A"/>
                </a:solidFill>
                <a:latin typeface="Roboto"/>
              </a:rPr>
              <a:t>phân</a:t>
            </a:r>
            <a:r>
              <a:rPr lang="en-US" sz="1972" dirty="0">
                <a:solidFill>
                  <a:srgbClr val="01070A"/>
                </a:solidFill>
                <a:latin typeface="Roboto"/>
              </a:rPr>
              <a:t> </a:t>
            </a:r>
            <a:r>
              <a:rPr lang="en-US" sz="1972" dirty="0" err="1">
                <a:solidFill>
                  <a:srgbClr val="01070A"/>
                </a:solidFill>
                <a:latin typeface="Roboto"/>
              </a:rPr>
              <a:t>tích</a:t>
            </a:r>
            <a:r>
              <a:rPr lang="en-US" sz="1972" dirty="0">
                <a:solidFill>
                  <a:srgbClr val="01070A"/>
                </a:solidFill>
                <a:latin typeface="Roboto"/>
              </a:rPr>
              <a:t> </a:t>
            </a:r>
            <a:r>
              <a:rPr lang="en-US" sz="1972" dirty="0" err="1">
                <a:solidFill>
                  <a:srgbClr val="01070A"/>
                </a:solidFill>
                <a:latin typeface="Roboto"/>
              </a:rPr>
              <a:t>và</a:t>
            </a:r>
            <a:r>
              <a:rPr lang="en-US" sz="1972" dirty="0">
                <a:solidFill>
                  <a:srgbClr val="01070A"/>
                </a:solidFill>
                <a:latin typeface="Roboto"/>
              </a:rPr>
              <a:t> </a:t>
            </a:r>
            <a:r>
              <a:rPr lang="en-US" sz="1972" dirty="0" err="1">
                <a:solidFill>
                  <a:srgbClr val="01070A"/>
                </a:solidFill>
                <a:latin typeface="Roboto"/>
              </a:rPr>
              <a:t>trực</a:t>
            </a:r>
            <a:r>
              <a:rPr lang="en-US" sz="1972" dirty="0">
                <a:solidFill>
                  <a:srgbClr val="01070A"/>
                </a:solidFill>
                <a:latin typeface="Roboto"/>
              </a:rPr>
              <a:t> </a:t>
            </a:r>
            <a:r>
              <a:rPr lang="en-US" sz="1972" dirty="0" err="1">
                <a:solidFill>
                  <a:srgbClr val="01070A"/>
                </a:solidFill>
                <a:latin typeface="Roboto"/>
              </a:rPr>
              <a:t>quan</a:t>
            </a:r>
            <a:r>
              <a:rPr lang="en-US" sz="1972" dirty="0">
                <a:solidFill>
                  <a:srgbClr val="01070A"/>
                </a:solidFill>
                <a:latin typeface="Roboto"/>
              </a:rPr>
              <a:t> </a:t>
            </a:r>
            <a:r>
              <a:rPr lang="en-US" sz="1972" dirty="0" err="1">
                <a:solidFill>
                  <a:srgbClr val="01070A"/>
                </a:solidFill>
                <a:latin typeface="Roboto"/>
              </a:rPr>
              <a:t>hóa</a:t>
            </a:r>
            <a:r>
              <a:rPr lang="en-US" sz="1972" u="none" strike="noStrike" dirty="0">
                <a:solidFill>
                  <a:srgbClr val="01070A"/>
                </a:solidFill>
                <a:latin typeface="Roboto"/>
              </a:rPr>
              <a:t>.</a:t>
            </a:r>
          </a:p>
          <a:p>
            <a:pPr algn="ctr">
              <a:lnSpc>
                <a:spcPts val="2761"/>
              </a:lnSpc>
            </a:pPr>
            <a:endParaRPr lang="en-US" sz="1972" u="none" strike="noStrike" dirty="0">
              <a:solidFill>
                <a:srgbClr val="01070A"/>
              </a:solidFill>
              <a:latin typeface="Roboto"/>
            </a:endParaRPr>
          </a:p>
        </p:txBody>
      </p:sp>
      <p:sp>
        <p:nvSpPr>
          <p:cNvPr id="32" name="TextBox 13">
            <a:extLst>
              <a:ext uri="{FF2B5EF4-FFF2-40B4-BE49-F238E27FC236}">
                <a16:creationId xmlns:a16="http://schemas.microsoft.com/office/drawing/2014/main" id="{9A741E9A-3F38-4D20-8794-5B5FA0718FAF}"/>
              </a:ext>
            </a:extLst>
          </p:cNvPr>
          <p:cNvSpPr txBox="1"/>
          <p:nvPr/>
        </p:nvSpPr>
        <p:spPr>
          <a:xfrm>
            <a:off x="13389358" y="5179642"/>
            <a:ext cx="3954342" cy="1768818"/>
          </a:xfrm>
          <a:prstGeom prst="rect">
            <a:avLst/>
          </a:prstGeom>
        </p:spPr>
        <p:txBody>
          <a:bodyPr wrap="square" lIns="0" tIns="0" rIns="0" bIns="0" rtlCol="0" anchor="t">
            <a:spAutoFit/>
          </a:bodyPr>
          <a:lstStyle/>
          <a:p>
            <a:pPr algn="ctr">
              <a:lnSpc>
                <a:spcPts val="2761"/>
              </a:lnSpc>
            </a:pPr>
            <a:r>
              <a:rPr lang="vi-VN" sz="1972" dirty="0">
                <a:solidFill>
                  <a:srgbClr val="01070A"/>
                </a:solidFill>
                <a:latin typeface="Roboto"/>
              </a:rPr>
              <a:t>Mô hình và hệ thống giao diện quản lý dữ liệu có thể được mở rộng để áp dụng trong nhiều lĩnh vực khác thống kê xã hội, hoặc hỗ trợ xây dựng các mô hình dự đoán</a:t>
            </a:r>
            <a:r>
              <a:rPr lang="en-US" sz="1972" u="none" strike="noStrike" dirty="0">
                <a:solidFill>
                  <a:srgbClr val="01070A"/>
                </a:solidFill>
                <a:latin typeface="Roboto"/>
              </a:rPr>
              <a:t>.</a:t>
            </a:r>
          </a:p>
        </p:txBody>
      </p:sp>
      <p:sp>
        <p:nvSpPr>
          <p:cNvPr id="33" name="TextBox 7">
            <a:extLst>
              <a:ext uri="{FF2B5EF4-FFF2-40B4-BE49-F238E27FC236}">
                <a16:creationId xmlns:a16="http://schemas.microsoft.com/office/drawing/2014/main" id="{48F631B7-9B22-468F-AAD0-62BBA4C171B6}"/>
              </a:ext>
            </a:extLst>
          </p:cNvPr>
          <p:cNvSpPr txBox="1"/>
          <p:nvPr/>
        </p:nvSpPr>
        <p:spPr>
          <a:xfrm>
            <a:off x="5792643" y="1202028"/>
            <a:ext cx="6702715" cy="1228061"/>
          </a:xfrm>
          <a:prstGeom prst="rect">
            <a:avLst/>
          </a:prstGeom>
        </p:spPr>
        <p:txBody>
          <a:bodyPr lIns="0" tIns="0" rIns="0" bIns="0" rtlCol="0" anchor="t">
            <a:spAutoFit/>
          </a:bodyPr>
          <a:lstStyle/>
          <a:p>
            <a:pPr marL="0" lvl="0" indent="0" algn="ctr">
              <a:lnSpc>
                <a:spcPts val="10011"/>
              </a:lnSpc>
              <a:spcBef>
                <a:spcPct val="0"/>
              </a:spcBef>
            </a:pPr>
            <a:r>
              <a:rPr lang="en-US" sz="7151" dirty="0">
                <a:solidFill>
                  <a:schemeClr val="bg1"/>
                </a:solidFill>
                <a:latin typeface="Roboto Bold"/>
              </a:rPr>
              <a:t>05. </a:t>
            </a:r>
            <a:r>
              <a:rPr lang="en-US" sz="7151" dirty="0" err="1">
                <a:solidFill>
                  <a:schemeClr val="bg1"/>
                </a:solidFill>
                <a:latin typeface="Roboto Bold"/>
              </a:rPr>
              <a:t>Kết</a:t>
            </a:r>
            <a:r>
              <a:rPr lang="en-US" sz="7151" dirty="0">
                <a:solidFill>
                  <a:schemeClr val="bg1"/>
                </a:solidFill>
                <a:latin typeface="Roboto Bold"/>
              </a:rPr>
              <a:t> </a:t>
            </a:r>
            <a:r>
              <a:rPr lang="en-US" sz="7151" dirty="0" err="1">
                <a:solidFill>
                  <a:schemeClr val="bg1"/>
                </a:solidFill>
                <a:latin typeface="Roboto Bold"/>
              </a:rPr>
              <a:t>luận</a:t>
            </a:r>
            <a:endParaRPr lang="en-US" sz="7151" dirty="0">
              <a:solidFill>
                <a:schemeClr val="bg1"/>
              </a:solidFill>
              <a:latin typeface="Roboto Bold"/>
            </a:endParaRPr>
          </a:p>
        </p:txBody>
      </p:sp>
    </p:spTree>
    <p:extLst>
      <p:ext uri="{BB962C8B-B14F-4D97-AF65-F5344CB8AC3E}">
        <p14:creationId xmlns:p14="http://schemas.microsoft.com/office/powerpoint/2010/main" val="152301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734279" y="386155"/>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sp>
        <p:nvSpPr>
          <p:cNvPr id="6" name="Freeform 6"/>
          <p:cNvSpPr/>
          <p:nvPr/>
        </p:nvSpPr>
        <p:spPr>
          <a:xfrm rot="-68087">
            <a:off x="8719760" y="596354"/>
            <a:ext cx="848479" cy="864692"/>
          </a:xfrm>
          <a:custGeom>
            <a:avLst/>
            <a:gdLst/>
            <a:ahLst/>
            <a:cxnLst/>
            <a:rect l="l" t="t" r="r" b="b"/>
            <a:pathLst>
              <a:path w="848479" h="864692">
                <a:moveTo>
                  <a:pt x="0" y="0"/>
                </a:moveTo>
                <a:lnTo>
                  <a:pt x="848480" y="0"/>
                </a:lnTo>
                <a:lnTo>
                  <a:pt x="848480" y="864692"/>
                </a:lnTo>
                <a:lnTo>
                  <a:pt x="0" y="864692"/>
                </a:lnTo>
                <a:lnTo>
                  <a:pt x="0" y="0"/>
                </a:lnTo>
                <a:close/>
              </a:path>
            </a:pathLst>
          </a:custGeom>
          <a:blipFill>
            <a:blip r:embed="rId4"/>
            <a:stretch>
              <a:fillRect/>
            </a:stretch>
          </a:blipFill>
        </p:spPr>
      </p:sp>
      <p:sp>
        <p:nvSpPr>
          <p:cNvPr id="7" name="Freeform 7"/>
          <p:cNvSpPr/>
          <p:nvPr/>
        </p:nvSpPr>
        <p:spPr>
          <a:xfrm>
            <a:off x="11458881" y="1495924"/>
            <a:ext cx="5321916" cy="7295151"/>
          </a:xfrm>
          <a:custGeom>
            <a:avLst/>
            <a:gdLst/>
            <a:ahLst/>
            <a:cxnLst/>
            <a:rect l="l" t="t" r="r" b="b"/>
            <a:pathLst>
              <a:path w="5321916" h="7295151">
                <a:moveTo>
                  <a:pt x="0" y="0"/>
                </a:moveTo>
                <a:lnTo>
                  <a:pt x="5321916" y="0"/>
                </a:lnTo>
                <a:lnTo>
                  <a:pt x="5321916" y="7295152"/>
                </a:lnTo>
                <a:lnTo>
                  <a:pt x="0" y="7295152"/>
                </a:lnTo>
                <a:lnTo>
                  <a:pt x="0" y="0"/>
                </a:lnTo>
                <a:close/>
              </a:path>
            </a:pathLst>
          </a:custGeom>
          <a:blipFill>
            <a:blip r:embed="rId5"/>
            <a:stretch>
              <a:fillRect/>
            </a:stretch>
          </a:blipFill>
        </p:spPr>
      </p:sp>
      <p:sp>
        <p:nvSpPr>
          <p:cNvPr id="8" name="TextBox 8"/>
          <p:cNvSpPr txBox="1"/>
          <p:nvPr/>
        </p:nvSpPr>
        <p:spPr>
          <a:xfrm>
            <a:off x="2889172" y="2646985"/>
            <a:ext cx="8157658" cy="4798994"/>
          </a:xfrm>
          <a:prstGeom prst="rect">
            <a:avLst/>
          </a:prstGeom>
        </p:spPr>
        <p:txBody>
          <a:bodyPr lIns="0" tIns="0" rIns="0" bIns="0" rtlCol="0" anchor="t">
            <a:spAutoFit/>
          </a:bodyPr>
          <a:lstStyle/>
          <a:p>
            <a:pPr algn="ctr">
              <a:lnSpc>
                <a:spcPts val="17821"/>
              </a:lnSpc>
            </a:pPr>
            <a:r>
              <a:rPr lang="en-US" sz="20723" spc="227">
                <a:solidFill>
                  <a:srgbClr val="402B2B"/>
                </a:solidFill>
                <a:latin typeface="Sugo Display"/>
                <a:ea typeface="Sugo Display"/>
                <a:cs typeface="Sugo Display"/>
                <a:sym typeface="Sugo Display"/>
              </a:rPr>
              <a:t>Thank</a:t>
            </a:r>
          </a:p>
          <a:p>
            <a:pPr algn="ctr">
              <a:lnSpc>
                <a:spcPts val="17821"/>
              </a:lnSpc>
            </a:pPr>
            <a:r>
              <a:rPr lang="en-US" sz="20723" spc="227">
                <a:solidFill>
                  <a:srgbClr val="402B2B"/>
                </a:solidFill>
                <a:latin typeface="Sugo Display"/>
                <a:ea typeface="Sugo Display"/>
                <a:cs typeface="Sugo Display"/>
                <a:sym typeface="Sugo Display"/>
              </a:rPr>
              <a:t>you!</a:t>
            </a:r>
          </a:p>
        </p:txBody>
      </p:sp>
      <p:grpSp>
        <p:nvGrpSpPr>
          <p:cNvPr id="10" name="Group 10"/>
          <p:cNvGrpSpPr/>
          <p:nvPr/>
        </p:nvGrpSpPr>
        <p:grpSpPr>
          <a:xfrm>
            <a:off x="4329016" y="8380473"/>
            <a:ext cx="5496119" cy="86142"/>
            <a:chOff x="0" y="0"/>
            <a:chExt cx="7328159" cy="114856"/>
          </a:xfrm>
        </p:grpSpPr>
        <p:sp>
          <p:nvSpPr>
            <p:cNvPr id="11" name="Freeform 11"/>
            <p:cNvSpPr/>
            <p:nvPr/>
          </p:nvSpPr>
          <p:spPr>
            <a:xfrm>
              <a:off x="0" y="0"/>
              <a:ext cx="3715927" cy="114856"/>
            </a:xfrm>
            <a:custGeom>
              <a:avLst/>
              <a:gdLst/>
              <a:ahLst/>
              <a:cxnLst/>
              <a:rect l="l" t="t" r="r" b="b"/>
              <a:pathLst>
                <a:path w="3715927" h="114856">
                  <a:moveTo>
                    <a:pt x="0" y="0"/>
                  </a:moveTo>
                  <a:lnTo>
                    <a:pt x="3715927" y="0"/>
                  </a:lnTo>
                  <a:lnTo>
                    <a:pt x="3715927" y="114856"/>
                  </a:lnTo>
                  <a:lnTo>
                    <a:pt x="0" y="1148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612232" y="0"/>
              <a:ext cx="3715927" cy="114856"/>
            </a:xfrm>
            <a:custGeom>
              <a:avLst/>
              <a:gdLst/>
              <a:ahLst/>
              <a:cxnLst/>
              <a:rect l="l" t="t" r="r" b="b"/>
              <a:pathLst>
                <a:path w="3715927" h="114856">
                  <a:moveTo>
                    <a:pt x="0" y="0"/>
                  </a:moveTo>
                  <a:lnTo>
                    <a:pt x="3715927" y="0"/>
                  </a:lnTo>
                  <a:lnTo>
                    <a:pt x="3715927" y="114856"/>
                  </a:lnTo>
                  <a:lnTo>
                    <a:pt x="0" y="1148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rot="981642">
            <a:off x="12684323" y="-883497"/>
            <a:ext cx="6988557" cy="5105374"/>
            <a:chOff x="0" y="0"/>
            <a:chExt cx="2679708" cy="1957616"/>
          </a:xfrm>
        </p:grpSpPr>
        <p:sp>
          <p:nvSpPr>
            <p:cNvPr id="4" name="Freeform 4"/>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grpSp>
        <p:nvGrpSpPr>
          <p:cNvPr id="5" name="Group 5"/>
          <p:cNvGrpSpPr/>
          <p:nvPr/>
        </p:nvGrpSpPr>
        <p:grpSpPr>
          <a:xfrm rot="981642">
            <a:off x="-1654509" y="6138716"/>
            <a:ext cx="6988557" cy="5105374"/>
            <a:chOff x="0" y="0"/>
            <a:chExt cx="2679708" cy="1957616"/>
          </a:xfrm>
        </p:grpSpPr>
        <p:sp>
          <p:nvSpPr>
            <p:cNvPr id="6" name="Freeform 6"/>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sp>
        <p:nvSpPr>
          <p:cNvPr id="7" name="Freeform 7"/>
          <p:cNvSpPr/>
          <p:nvPr/>
        </p:nvSpPr>
        <p:spPr>
          <a:xfrm rot="-10800000" flipH="1" flipV="1">
            <a:off x="1461463" y="151030"/>
            <a:ext cx="15194115" cy="10135970"/>
          </a:xfrm>
          <a:custGeom>
            <a:avLst/>
            <a:gdLst/>
            <a:ahLst/>
            <a:cxnLst/>
            <a:rect l="l" t="t" r="r" b="b"/>
            <a:pathLst>
              <a:path w="15194115" h="10135970">
                <a:moveTo>
                  <a:pt x="15194115" y="10135970"/>
                </a:moveTo>
                <a:lnTo>
                  <a:pt x="0" y="10135970"/>
                </a:lnTo>
                <a:lnTo>
                  <a:pt x="0" y="0"/>
                </a:lnTo>
                <a:lnTo>
                  <a:pt x="15194115" y="0"/>
                </a:lnTo>
                <a:lnTo>
                  <a:pt x="15194115" y="10135970"/>
                </a:lnTo>
                <a:close/>
              </a:path>
            </a:pathLst>
          </a:custGeom>
          <a:blipFill>
            <a:blip r:embed="rId4"/>
            <a:stretch>
              <a:fillRect/>
            </a:stretch>
          </a:blipFill>
        </p:spPr>
      </p:sp>
      <p:sp>
        <p:nvSpPr>
          <p:cNvPr id="9" name="Freeform 9"/>
          <p:cNvSpPr/>
          <p:nvPr/>
        </p:nvSpPr>
        <p:spPr>
          <a:xfrm rot="-68087">
            <a:off x="8817133" y="787786"/>
            <a:ext cx="706674" cy="720177"/>
          </a:xfrm>
          <a:custGeom>
            <a:avLst/>
            <a:gdLst/>
            <a:ahLst/>
            <a:cxnLst/>
            <a:rect l="l" t="t" r="r" b="b"/>
            <a:pathLst>
              <a:path w="706674" h="720177">
                <a:moveTo>
                  <a:pt x="0" y="0"/>
                </a:moveTo>
                <a:lnTo>
                  <a:pt x="706673" y="0"/>
                </a:lnTo>
                <a:lnTo>
                  <a:pt x="706673" y="720177"/>
                </a:lnTo>
                <a:lnTo>
                  <a:pt x="0" y="720177"/>
                </a:lnTo>
                <a:lnTo>
                  <a:pt x="0" y="0"/>
                </a:lnTo>
                <a:close/>
              </a:path>
            </a:pathLst>
          </a:custGeom>
          <a:blipFill>
            <a:blip r:embed="rId5"/>
            <a:stretch>
              <a:fillRect/>
            </a:stretch>
          </a:blipFill>
        </p:spPr>
      </p:sp>
      <p:grpSp>
        <p:nvGrpSpPr>
          <p:cNvPr id="10" name="Group 10"/>
          <p:cNvGrpSpPr/>
          <p:nvPr/>
        </p:nvGrpSpPr>
        <p:grpSpPr>
          <a:xfrm>
            <a:off x="3496165" y="2712483"/>
            <a:ext cx="10025391" cy="193081"/>
            <a:chOff x="0" y="0"/>
            <a:chExt cx="13367188" cy="257441"/>
          </a:xfrm>
        </p:grpSpPr>
        <p:sp>
          <p:nvSpPr>
            <p:cNvPr id="11" name="Freeform 11"/>
            <p:cNvSpPr/>
            <p:nvPr/>
          </p:nvSpPr>
          <p:spPr>
            <a:xfrm>
              <a:off x="0" y="0"/>
              <a:ext cx="5255533" cy="197665"/>
            </a:xfrm>
            <a:custGeom>
              <a:avLst/>
              <a:gdLst/>
              <a:ahLst/>
              <a:cxnLst/>
              <a:rect l="l" t="t" r="r" b="b"/>
              <a:pathLst>
                <a:path w="5255533" h="197665">
                  <a:moveTo>
                    <a:pt x="0" y="0"/>
                  </a:moveTo>
                  <a:lnTo>
                    <a:pt x="5255533" y="0"/>
                  </a:lnTo>
                  <a:lnTo>
                    <a:pt x="5255533"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l="-21682"/>
              </a:stretch>
            </a:blipFill>
          </p:spPr>
        </p:sp>
        <p:sp>
          <p:nvSpPr>
            <p:cNvPr id="12" name="Freeform 12"/>
            <p:cNvSpPr/>
            <p:nvPr/>
          </p:nvSpPr>
          <p:spPr>
            <a:xfrm>
              <a:off x="5026933" y="29888"/>
              <a:ext cx="6395056" cy="197665"/>
            </a:xfrm>
            <a:custGeom>
              <a:avLst/>
              <a:gdLst/>
              <a:ahLst/>
              <a:cxnLst/>
              <a:rect l="l" t="t" r="r" b="b"/>
              <a:pathLst>
                <a:path w="6395056" h="197665">
                  <a:moveTo>
                    <a:pt x="0" y="0"/>
                  </a:moveTo>
                  <a:lnTo>
                    <a:pt x="6395057" y="0"/>
                  </a:lnTo>
                  <a:lnTo>
                    <a:pt x="6395057"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1193390" y="59776"/>
              <a:ext cx="2173799" cy="197665"/>
            </a:xfrm>
            <a:custGeom>
              <a:avLst/>
              <a:gdLst/>
              <a:ahLst/>
              <a:cxnLst/>
              <a:rect l="l" t="t" r="r" b="b"/>
              <a:pathLst>
                <a:path w="2173799" h="197665">
                  <a:moveTo>
                    <a:pt x="0" y="0"/>
                  </a:moveTo>
                  <a:lnTo>
                    <a:pt x="2173798" y="0"/>
                  </a:lnTo>
                  <a:lnTo>
                    <a:pt x="2173798" y="197665"/>
                  </a:lnTo>
                  <a:lnTo>
                    <a:pt x="0" y="197665"/>
                  </a:lnTo>
                  <a:lnTo>
                    <a:pt x="0" y="0"/>
                  </a:lnTo>
                  <a:close/>
                </a:path>
              </a:pathLst>
            </a:custGeom>
            <a:blipFill>
              <a:blip r:embed="rId6">
                <a:extLst>
                  <a:ext uri="{96DAC541-7B7A-43D3-8B79-37D633B846F1}">
                    <asvg:svgBlip xmlns:asvg="http://schemas.microsoft.com/office/drawing/2016/SVG/main" r:embed="rId7"/>
                  </a:ext>
                </a:extLst>
              </a:blip>
              <a:stretch>
                <a:fillRect r="-194188"/>
              </a:stretch>
            </a:blipFill>
          </p:spPr>
        </p:sp>
      </p:grpSp>
      <p:sp>
        <p:nvSpPr>
          <p:cNvPr id="14" name="Freeform 14"/>
          <p:cNvSpPr/>
          <p:nvPr/>
        </p:nvSpPr>
        <p:spPr>
          <a:xfrm>
            <a:off x="72438" y="100106"/>
            <a:ext cx="2778049" cy="3323838"/>
          </a:xfrm>
          <a:custGeom>
            <a:avLst/>
            <a:gdLst/>
            <a:ahLst/>
            <a:cxnLst/>
            <a:rect l="l" t="t" r="r" b="b"/>
            <a:pathLst>
              <a:path w="2778049" h="3323838">
                <a:moveTo>
                  <a:pt x="0" y="0"/>
                </a:moveTo>
                <a:lnTo>
                  <a:pt x="2778049" y="0"/>
                </a:lnTo>
                <a:lnTo>
                  <a:pt x="2778049" y="3323838"/>
                </a:lnTo>
                <a:lnTo>
                  <a:pt x="0" y="3323838"/>
                </a:lnTo>
                <a:lnTo>
                  <a:pt x="0" y="0"/>
                </a:lnTo>
                <a:close/>
              </a:path>
            </a:pathLst>
          </a:custGeom>
          <a:blipFill>
            <a:blip r:embed="rId8"/>
            <a:stretch>
              <a:fillRect b="-160169"/>
            </a:stretch>
          </a:blipFill>
        </p:spPr>
      </p:sp>
      <p:sp>
        <p:nvSpPr>
          <p:cNvPr id="15" name="Freeform 15"/>
          <p:cNvSpPr/>
          <p:nvPr/>
        </p:nvSpPr>
        <p:spPr>
          <a:xfrm rot="-1012417">
            <a:off x="13299890" y="6841735"/>
            <a:ext cx="6150670" cy="4274716"/>
          </a:xfrm>
          <a:custGeom>
            <a:avLst/>
            <a:gdLst/>
            <a:ahLst/>
            <a:cxnLst/>
            <a:rect l="l" t="t" r="r" b="b"/>
            <a:pathLst>
              <a:path w="6150670" h="4274716">
                <a:moveTo>
                  <a:pt x="0" y="0"/>
                </a:moveTo>
                <a:lnTo>
                  <a:pt x="6150670" y="0"/>
                </a:lnTo>
                <a:lnTo>
                  <a:pt x="6150670" y="4274716"/>
                </a:lnTo>
                <a:lnTo>
                  <a:pt x="0" y="4274716"/>
                </a:lnTo>
                <a:lnTo>
                  <a:pt x="0" y="0"/>
                </a:lnTo>
                <a:close/>
              </a:path>
            </a:pathLst>
          </a:custGeom>
          <a:blipFill>
            <a:blip r:embed="rId9"/>
            <a:stretch>
              <a:fillRect/>
            </a:stretch>
          </a:blipFill>
        </p:spPr>
      </p:sp>
      <p:grpSp>
        <p:nvGrpSpPr>
          <p:cNvPr id="34" name="Group 33">
            <a:extLst>
              <a:ext uri="{FF2B5EF4-FFF2-40B4-BE49-F238E27FC236}">
                <a16:creationId xmlns:a16="http://schemas.microsoft.com/office/drawing/2014/main" id="{7C1599F1-F7E3-4E36-AB94-6381FCF48259}"/>
              </a:ext>
            </a:extLst>
          </p:cNvPr>
          <p:cNvGrpSpPr/>
          <p:nvPr/>
        </p:nvGrpSpPr>
        <p:grpSpPr>
          <a:xfrm>
            <a:off x="3099859" y="3172943"/>
            <a:ext cx="3887455" cy="1129810"/>
            <a:chOff x="5486639" y="5305425"/>
            <a:chExt cx="3887455" cy="1129810"/>
          </a:xfrm>
        </p:grpSpPr>
        <p:sp>
          <p:nvSpPr>
            <p:cNvPr id="16" name="TextBox 16"/>
            <p:cNvSpPr txBox="1"/>
            <p:nvPr/>
          </p:nvSpPr>
          <p:spPr>
            <a:xfrm>
              <a:off x="5486639" y="5305425"/>
              <a:ext cx="1193504" cy="1129810"/>
            </a:xfrm>
            <a:prstGeom prst="rect">
              <a:avLst/>
            </a:prstGeom>
          </p:spPr>
          <p:txBody>
            <a:bodyPr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01</a:t>
              </a:r>
            </a:p>
          </p:txBody>
        </p:sp>
        <p:sp>
          <p:nvSpPr>
            <p:cNvPr id="17" name="TextBox 17"/>
            <p:cNvSpPr txBox="1"/>
            <p:nvPr/>
          </p:nvSpPr>
          <p:spPr>
            <a:xfrm>
              <a:off x="6854776" y="5713787"/>
              <a:ext cx="2519318" cy="423193"/>
            </a:xfrm>
            <a:prstGeom prst="rect">
              <a:avLst/>
            </a:prstGeom>
          </p:spPr>
          <p:txBody>
            <a:bodyPr lIns="0" tIns="0" rIns="0" bIns="0" rtlCol="0" anchor="t">
              <a:spAutoFit/>
            </a:bodyPr>
            <a:lstStyle/>
            <a:p>
              <a:pPr algn="l">
                <a:lnSpc>
                  <a:spcPts val="3263"/>
                </a:lnSpc>
              </a:pPr>
              <a:r>
                <a:rPr lang="en-US" sz="2800" b="1" dirty="0" err="1">
                  <a:solidFill>
                    <a:srgbClr val="402B2B"/>
                  </a:solidFill>
                  <a:ea typeface="Amiko Ultra-Bold"/>
                  <a:cs typeface="Amiko Ultra-Bold"/>
                  <a:sym typeface="Amiko Ultra-Bold"/>
                </a:rPr>
                <a:t>Giới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thiệu</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đề</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tài</a:t>
              </a:r>
              <a:endParaRPr lang="en-US" sz="2800" b="1" dirty="0">
                <a:solidFill>
                  <a:srgbClr val="402B2B"/>
                </a:solidFill>
                <a:ea typeface="Amiko Ultra-Bold"/>
                <a:cs typeface="Amiko Ultra-Bold"/>
                <a:sym typeface="Amiko Ultra-Bold"/>
              </a:endParaRPr>
            </a:p>
          </p:txBody>
        </p:sp>
      </p:grpSp>
      <p:grpSp>
        <p:nvGrpSpPr>
          <p:cNvPr id="38" name="Group 37">
            <a:extLst>
              <a:ext uri="{FF2B5EF4-FFF2-40B4-BE49-F238E27FC236}">
                <a16:creationId xmlns:a16="http://schemas.microsoft.com/office/drawing/2014/main" id="{4814A133-3A19-4B68-87D0-93FCE18D644C}"/>
              </a:ext>
            </a:extLst>
          </p:cNvPr>
          <p:cNvGrpSpPr/>
          <p:nvPr/>
        </p:nvGrpSpPr>
        <p:grpSpPr>
          <a:xfrm>
            <a:off x="3113417" y="5007908"/>
            <a:ext cx="3873897" cy="1132497"/>
            <a:chOff x="5500197" y="7140390"/>
            <a:chExt cx="3873897" cy="1132497"/>
          </a:xfrm>
        </p:grpSpPr>
        <p:sp>
          <p:nvSpPr>
            <p:cNvPr id="20" name="TextBox 20"/>
            <p:cNvSpPr txBox="1"/>
            <p:nvPr/>
          </p:nvSpPr>
          <p:spPr>
            <a:xfrm>
              <a:off x="5500197" y="7140390"/>
              <a:ext cx="1193504" cy="1132497"/>
            </a:xfrm>
            <a:prstGeom prst="rect">
              <a:avLst/>
            </a:prstGeom>
          </p:spPr>
          <p:txBody>
            <a:bodyPr lIns="0" tIns="0" rIns="0" bIns="0" rtlCol="0" anchor="t">
              <a:spAutoFit/>
            </a:bodyPr>
            <a:lstStyle/>
            <a:p>
              <a:pPr algn="r">
                <a:lnSpc>
                  <a:spcPts val="9125"/>
                </a:lnSpc>
              </a:pPr>
              <a:r>
                <a:rPr lang="en-US" sz="6517" dirty="0">
                  <a:solidFill>
                    <a:srgbClr val="402B2B"/>
                  </a:solidFill>
                  <a:latin typeface="Sugo Display"/>
                  <a:ea typeface="Sugo Display"/>
                  <a:cs typeface="Sugo Display"/>
                  <a:sym typeface="Sugo Display"/>
                </a:rPr>
                <a:t>03</a:t>
              </a:r>
            </a:p>
          </p:txBody>
        </p:sp>
        <p:sp>
          <p:nvSpPr>
            <p:cNvPr id="21" name="TextBox 21"/>
            <p:cNvSpPr txBox="1"/>
            <p:nvPr/>
          </p:nvSpPr>
          <p:spPr>
            <a:xfrm>
              <a:off x="6854776" y="7484106"/>
              <a:ext cx="2519318" cy="423193"/>
            </a:xfrm>
            <a:prstGeom prst="rect">
              <a:avLst/>
            </a:prstGeom>
          </p:spPr>
          <p:txBody>
            <a:bodyPr lIns="0" tIns="0" rIns="0" bIns="0" rtlCol="0" anchor="t">
              <a:spAutoFit/>
            </a:bodyPr>
            <a:lstStyle/>
            <a:p>
              <a:pPr algn="l">
                <a:lnSpc>
                  <a:spcPts val="3263"/>
                </a:lnSpc>
              </a:pPr>
              <a:r>
                <a:rPr lang="en-US" sz="2800" b="1" dirty="0" err="1">
                  <a:solidFill>
                    <a:srgbClr val="402B2B"/>
                  </a:solidFill>
                  <a:ea typeface="Amiko Ultra-Bold"/>
                  <a:cs typeface="Amiko Ultra-Bold"/>
                  <a:sym typeface="Amiko Ultra-Bold"/>
                </a:rPr>
                <a:t>Trực</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quan</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hóa</a:t>
              </a:r>
              <a:r>
                <a:rPr lang="en-US" sz="2800" b="1" dirty="0">
                  <a:solidFill>
                    <a:srgbClr val="402B2B"/>
                  </a:solidFill>
                  <a:ea typeface="Amiko Ultra-Bold"/>
                  <a:cs typeface="Amiko Ultra-Bold"/>
                  <a:sym typeface="Amiko Ultra-Bold"/>
                </a:rPr>
                <a:t> </a:t>
              </a:r>
            </a:p>
          </p:txBody>
        </p:sp>
      </p:grpSp>
      <p:grpSp>
        <p:nvGrpSpPr>
          <p:cNvPr id="35" name="Group 34">
            <a:extLst>
              <a:ext uri="{FF2B5EF4-FFF2-40B4-BE49-F238E27FC236}">
                <a16:creationId xmlns:a16="http://schemas.microsoft.com/office/drawing/2014/main" id="{B328FB01-1FCD-423F-9BB4-09A75C281DC1}"/>
              </a:ext>
            </a:extLst>
          </p:cNvPr>
          <p:cNvGrpSpPr/>
          <p:nvPr/>
        </p:nvGrpSpPr>
        <p:grpSpPr>
          <a:xfrm>
            <a:off x="6783689" y="3185834"/>
            <a:ext cx="4040828" cy="1132497"/>
            <a:chOff x="9170469" y="5318316"/>
            <a:chExt cx="4040828" cy="1132497"/>
          </a:xfrm>
        </p:grpSpPr>
        <p:sp>
          <p:nvSpPr>
            <p:cNvPr id="18" name="TextBox 18"/>
            <p:cNvSpPr txBox="1"/>
            <p:nvPr/>
          </p:nvSpPr>
          <p:spPr>
            <a:xfrm>
              <a:off x="9170469" y="5318316"/>
              <a:ext cx="1193504" cy="1132497"/>
            </a:xfrm>
            <a:prstGeom prst="rect">
              <a:avLst/>
            </a:prstGeom>
          </p:spPr>
          <p:txBody>
            <a:bodyPr lIns="0" tIns="0" rIns="0" bIns="0" rtlCol="0" anchor="t">
              <a:spAutoFit/>
            </a:bodyPr>
            <a:lstStyle/>
            <a:p>
              <a:pPr algn="r">
                <a:lnSpc>
                  <a:spcPts val="9125"/>
                </a:lnSpc>
              </a:pPr>
              <a:r>
                <a:rPr lang="en-US" sz="6517" dirty="0">
                  <a:solidFill>
                    <a:srgbClr val="402B2B"/>
                  </a:solidFill>
                  <a:latin typeface="Sugo Display"/>
                  <a:ea typeface="Sugo Display"/>
                  <a:cs typeface="Sugo Display"/>
                  <a:sym typeface="Sugo Display"/>
                </a:rPr>
                <a:t>04</a:t>
              </a:r>
            </a:p>
          </p:txBody>
        </p:sp>
        <p:sp>
          <p:nvSpPr>
            <p:cNvPr id="22" name="TextBox 22"/>
            <p:cNvSpPr txBox="1"/>
            <p:nvPr/>
          </p:nvSpPr>
          <p:spPr>
            <a:xfrm>
              <a:off x="10691979" y="5717138"/>
              <a:ext cx="2519318" cy="423193"/>
            </a:xfrm>
            <a:prstGeom prst="rect">
              <a:avLst/>
            </a:prstGeom>
          </p:spPr>
          <p:txBody>
            <a:bodyPr lIns="0" tIns="0" rIns="0" bIns="0" rtlCol="0" anchor="t">
              <a:spAutoFit/>
            </a:bodyPr>
            <a:lstStyle/>
            <a:p>
              <a:pPr algn="l">
                <a:lnSpc>
                  <a:spcPts val="3263"/>
                </a:lnSpc>
              </a:pPr>
              <a:r>
                <a:rPr lang="en-US" sz="2800" b="1" dirty="0">
                  <a:solidFill>
                    <a:srgbClr val="402B2B"/>
                  </a:solidFill>
                  <a:ea typeface="Amiko Ultra-Bold"/>
                  <a:cs typeface="Amiko Ultra-Bold"/>
                  <a:sym typeface="Amiko Ultra-Bold"/>
                </a:rPr>
                <a:t>Giao </a:t>
              </a:r>
              <a:r>
                <a:rPr lang="en-US" sz="2800" b="1" dirty="0" err="1">
                  <a:solidFill>
                    <a:srgbClr val="402B2B"/>
                  </a:solidFill>
                  <a:ea typeface="Amiko Ultra-Bold"/>
                  <a:cs typeface="Amiko Ultra-Bold"/>
                  <a:sym typeface="Amiko Ultra-Bold"/>
                </a:rPr>
                <a:t>diện</a:t>
              </a:r>
              <a:r>
                <a:rPr lang="en-US" sz="2800" b="1" dirty="0">
                  <a:solidFill>
                    <a:srgbClr val="402B2B"/>
                  </a:solidFill>
                  <a:ea typeface="Amiko Ultra-Bold"/>
                  <a:cs typeface="Amiko Ultra-Bold"/>
                  <a:sym typeface="Amiko Ultra-Bold"/>
                </a:rPr>
                <a:t> GUI</a:t>
              </a:r>
            </a:p>
          </p:txBody>
        </p:sp>
      </p:grpSp>
      <p:grpSp>
        <p:nvGrpSpPr>
          <p:cNvPr id="36" name="Group 35">
            <a:extLst>
              <a:ext uri="{FF2B5EF4-FFF2-40B4-BE49-F238E27FC236}">
                <a16:creationId xmlns:a16="http://schemas.microsoft.com/office/drawing/2014/main" id="{5BAEB9C4-6353-403D-BDFE-7B0C3D07B97E}"/>
              </a:ext>
            </a:extLst>
          </p:cNvPr>
          <p:cNvGrpSpPr/>
          <p:nvPr/>
        </p:nvGrpSpPr>
        <p:grpSpPr>
          <a:xfrm>
            <a:off x="3113417" y="4084659"/>
            <a:ext cx="3873897" cy="1132497"/>
            <a:chOff x="5500197" y="6217141"/>
            <a:chExt cx="3873897" cy="1132497"/>
          </a:xfrm>
        </p:grpSpPr>
        <p:sp>
          <p:nvSpPr>
            <p:cNvPr id="19" name="TextBox 19"/>
            <p:cNvSpPr txBox="1"/>
            <p:nvPr/>
          </p:nvSpPr>
          <p:spPr>
            <a:xfrm>
              <a:off x="5500197" y="6217141"/>
              <a:ext cx="1193504" cy="1132497"/>
            </a:xfrm>
            <a:prstGeom prst="rect">
              <a:avLst/>
            </a:prstGeom>
          </p:spPr>
          <p:txBody>
            <a:bodyPr lIns="0" tIns="0" rIns="0" bIns="0" rtlCol="0" anchor="t">
              <a:spAutoFit/>
            </a:bodyPr>
            <a:lstStyle/>
            <a:p>
              <a:pPr algn="r">
                <a:lnSpc>
                  <a:spcPts val="9125"/>
                </a:lnSpc>
              </a:pPr>
              <a:r>
                <a:rPr lang="en-US" sz="6517" dirty="0">
                  <a:solidFill>
                    <a:srgbClr val="402B2B"/>
                  </a:solidFill>
                  <a:latin typeface="Sugo Display"/>
                  <a:ea typeface="Sugo Display"/>
                  <a:cs typeface="Sugo Display"/>
                  <a:sym typeface="Sugo Display"/>
                </a:rPr>
                <a:t>02</a:t>
              </a:r>
            </a:p>
          </p:txBody>
        </p:sp>
        <p:sp>
          <p:nvSpPr>
            <p:cNvPr id="25" name="TextBox 25"/>
            <p:cNvSpPr txBox="1"/>
            <p:nvPr/>
          </p:nvSpPr>
          <p:spPr>
            <a:xfrm>
              <a:off x="6854776" y="6615126"/>
              <a:ext cx="2519318" cy="423193"/>
            </a:xfrm>
            <a:prstGeom prst="rect">
              <a:avLst/>
            </a:prstGeom>
          </p:spPr>
          <p:txBody>
            <a:bodyPr lIns="0" tIns="0" rIns="0" bIns="0" rtlCol="0" anchor="t">
              <a:spAutoFit/>
            </a:bodyPr>
            <a:lstStyle/>
            <a:p>
              <a:pPr algn="l">
                <a:lnSpc>
                  <a:spcPts val="3263"/>
                </a:lnSpc>
              </a:pPr>
              <a:r>
                <a:rPr lang="en-US" sz="2800" b="1" dirty="0" err="1">
                  <a:solidFill>
                    <a:srgbClr val="402B2B"/>
                  </a:solidFill>
                  <a:ea typeface="Amiko Ultra-Bold"/>
                  <a:cs typeface="Amiko Ultra-Bold"/>
                  <a:sym typeface="Amiko Ultra-Bold"/>
                </a:rPr>
                <a:t>Khai</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phá</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dữ</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liệu</a:t>
              </a:r>
              <a:endParaRPr lang="en-US" sz="2800" b="1" dirty="0">
                <a:solidFill>
                  <a:srgbClr val="402B2B"/>
                </a:solidFill>
                <a:ea typeface="Amiko Ultra-Bold"/>
                <a:cs typeface="Amiko Ultra-Bold"/>
                <a:sym typeface="Amiko Ultra-Bold"/>
              </a:endParaRPr>
            </a:p>
          </p:txBody>
        </p:sp>
      </p:grpSp>
      <p:grpSp>
        <p:nvGrpSpPr>
          <p:cNvPr id="37" name="Group 36">
            <a:extLst>
              <a:ext uri="{FF2B5EF4-FFF2-40B4-BE49-F238E27FC236}">
                <a16:creationId xmlns:a16="http://schemas.microsoft.com/office/drawing/2014/main" id="{AB9EF2BE-7391-43D8-BEA4-CAA49944AA24}"/>
              </a:ext>
            </a:extLst>
          </p:cNvPr>
          <p:cNvGrpSpPr/>
          <p:nvPr/>
        </p:nvGrpSpPr>
        <p:grpSpPr>
          <a:xfrm>
            <a:off x="6783689" y="4097550"/>
            <a:ext cx="4040828" cy="1132497"/>
            <a:chOff x="9170469" y="6230032"/>
            <a:chExt cx="4040828" cy="1132497"/>
          </a:xfrm>
        </p:grpSpPr>
        <p:sp>
          <p:nvSpPr>
            <p:cNvPr id="23" name="TextBox 23"/>
            <p:cNvSpPr txBox="1"/>
            <p:nvPr/>
          </p:nvSpPr>
          <p:spPr>
            <a:xfrm>
              <a:off x="10691979" y="6643088"/>
              <a:ext cx="2519318" cy="423193"/>
            </a:xfrm>
            <a:prstGeom prst="rect">
              <a:avLst/>
            </a:prstGeom>
          </p:spPr>
          <p:txBody>
            <a:bodyPr lIns="0" tIns="0" rIns="0" bIns="0" rtlCol="0" anchor="t">
              <a:spAutoFit/>
            </a:bodyPr>
            <a:lstStyle/>
            <a:p>
              <a:pPr algn="l">
                <a:lnSpc>
                  <a:spcPts val="3263"/>
                </a:lnSpc>
              </a:pPr>
              <a:r>
                <a:rPr lang="en-US" sz="2800" b="1" dirty="0" err="1">
                  <a:solidFill>
                    <a:srgbClr val="402B2B"/>
                  </a:solidFill>
                  <a:ea typeface="Amiko Ultra-Bold"/>
                  <a:cs typeface="Amiko Ultra-Bold"/>
                  <a:sym typeface="Amiko Ultra-Bold"/>
                </a:rPr>
                <a:t>Kết</a:t>
              </a:r>
              <a:r>
                <a:rPr lang="en-US" sz="2800" b="1" dirty="0">
                  <a:solidFill>
                    <a:srgbClr val="402B2B"/>
                  </a:solidFill>
                  <a:ea typeface="Amiko Ultra-Bold"/>
                  <a:cs typeface="Amiko Ultra-Bold"/>
                  <a:sym typeface="Amiko Ultra-Bold"/>
                </a:rPr>
                <a:t> </a:t>
              </a:r>
              <a:r>
                <a:rPr lang="en-US" sz="2800" b="1" dirty="0" err="1">
                  <a:solidFill>
                    <a:srgbClr val="402B2B"/>
                  </a:solidFill>
                  <a:ea typeface="Amiko Ultra-Bold"/>
                  <a:cs typeface="Amiko Ultra-Bold"/>
                  <a:sym typeface="Amiko Ultra-Bold"/>
                </a:rPr>
                <a:t>luận</a:t>
              </a:r>
              <a:endParaRPr lang="en-US" sz="2800" b="1" dirty="0">
                <a:solidFill>
                  <a:srgbClr val="402B2B"/>
                </a:solidFill>
                <a:ea typeface="Amiko Ultra-Bold"/>
                <a:cs typeface="Amiko Ultra-Bold"/>
                <a:sym typeface="Amiko Ultra-Bold"/>
              </a:endParaRPr>
            </a:p>
          </p:txBody>
        </p:sp>
        <p:sp>
          <p:nvSpPr>
            <p:cNvPr id="26" name="TextBox 26"/>
            <p:cNvSpPr txBox="1"/>
            <p:nvPr/>
          </p:nvSpPr>
          <p:spPr>
            <a:xfrm>
              <a:off x="9170469" y="6230032"/>
              <a:ext cx="1193504" cy="1132497"/>
            </a:xfrm>
            <a:prstGeom prst="rect">
              <a:avLst/>
            </a:prstGeom>
          </p:spPr>
          <p:txBody>
            <a:bodyPr lIns="0" tIns="0" rIns="0" bIns="0" rtlCol="0" anchor="t">
              <a:spAutoFit/>
            </a:bodyPr>
            <a:lstStyle/>
            <a:p>
              <a:pPr algn="r">
                <a:lnSpc>
                  <a:spcPts val="9125"/>
                </a:lnSpc>
              </a:pPr>
              <a:r>
                <a:rPr lang="en-US" sz="6517" dirty="0">
                  <a:solidFill>
                    <a:srgbClr val="402B2B"/>
                  </a:solidFill>
                  <a:latin typeface="Sugo Display"/>
                  <a:ea typeface="Sugo Display"/>
                  <a:cs typeface="Sugo Display"/>
                  <a:sym typeface="Sugo Display"/>
                </a:rPr>
                <a:t>05</a:t>
              </a:r>
            </a:p>
          </p:txBody>
        </p:sp>
      </p:grpSp>
      <p:grpSp>
        <p:nvGrpSpPr>
          <p:cNvPr id="29" name="Group 29"/>
          <p:cNvGrpSpPr/>
          <p:nvPr/>
        </p:nvGrpSpPr>
        <p:grpSpPr>
          <a:xfrm rot="2099466">
            <a:off x="16124130" y="1804557"/>
            <a:ext cx="4373259" cy="3629577"/>
            <a:chOff x="0" y="0"/>
            <a:chExt cx="1676892" cy="1391733"/>
          </a:xfrm>
        </p:grpSpPr>
        <p:sp>
          <p:nvSpPr>
            <p:cNvPr id="30" name="Freeform 30"/>
            <p:cNvSpPr/>
            <p:nvPr/>
          </p:nvSpPr>
          <p:spPr>
            <a:xfrm>
              <a:off x="-2540" y="-2540"/>
              <a:ext cx="1679432" cy="1390759"/>
            </a:xfrm>
            <a:custGeom>
              <a:avLst/>
              <a:gdLst/>
              <a:ahLst/>
              <a:cxnLst/>
              <a:rect l="l" t="t" r="r" b="b"/>
              <a:pathLst>
                <a:path w="1679432" h="1390759">
                  <a:moveTo>
                    <a:pt x="1678535" y="1230850"/>
                  </a:moveTo>
                  <a:cubicBezTo>
                    <a:pt x="1677639" y="883795"/>
                    <a:pt x="1666878" y="414613"/>
                    <a:pt x="1666878" y="68436"/>
                  </a:cubicBezTo>
                  <a:cubicBezTo>
                    <a:pt x="1666878" y="63165"/>
                    <a:pt x="1667775" y="57893"/>
                    <a:pt x="1667775" y="53500"/>
                  </a:cubicBezTo>
                  <a:cubicBezTo>
                    <a:pt x="1666878" y="52621"/>
                    <a:pt x="1665981" y="52621"/>
                    <a:pt x="1665084" y="51743"/>
                  </a:cubicBezTo>
                  <a:cubicBezTo>
                    <a:pt x="1665084" y="51743"/>
                    <a:pt x="1664188" y="52621"/>
                    <a:pt x="1664188" y="53500"/>
                  </a:cubicBezTo>
                  <a:cubicBezTo>
                    <a:pt x="1662394" y="57893"/>
                    <a:pt x="1658807" y="57893"/>
                    <a:pt x="1655220" y="57893"/>
                  </a:cubicBezTo>
                  <a:cubicBezTo>
                    <a:pt x="1650737" y="57014"/>
                    <a:pt x="1646253" y="52621"/>
                    <a:pt x="1640873" y="54379"/>
                  </a:cubicBezTo>
                  <a:cubicBezTo>
                    <a:pt x="1639079" y="55257"/>
                    <a:pt x="1635492" y="53500"/>
                    <a:pt x="1634595" y="51743"/>
                  </a:cubicBezTo>
                  <a:cubicBezTo>
                    <a:pt x="1631905" y="48228"/>
                    <a:pt x="1628318" y="48228"/>
                    <a:pt x="1624731" y="49985"/>
                  </a:cubicBezTo>
                  <a:cubicBezTo>
                    <a:pt x="1622938" y="50864"/>
                    <a:pt x="1621144" y="49985"/>
                    <a:pt x="1619351" y="49985"/>
                  </a:cubicBezTo>
                  <a:cubicBezTo>
                    <a:pt x="1616661" y="49985"/>
                    <a:pt x="1613074" y="49107"/>
                    <a:pt x="1610384" y="48228"/>
                  </a:cubicBezTo>
                  <a:cubicBezTo>
                    <a:pt x="1609487" y="48228"/>
                    <a:pt x="1607693" y="47350"/>
                    <a:pt x="1606797" y="47350"/>
                  </a:cubicBezTo>
                  <a:cubicBezTo>
                    <a:pt x="1604106" y="46471"/>
                    <a:pt x="1601416" y="43835"/>
                    <a:pt x="1598726" y="47350"/>
                  </a:cubicBezTo>
                  <a:cubicBezTo>
                    <a:pt x="1598726" y="47350"/>
                    <a:pt x="1596933" y="47350"/>
                    <a:pt x="1596036" y="46471"/>
                  </a:cubicBezTo>
                  <a:cubicBezTo>
                    <a:pt x="1595139" y="44714"/>
                    <a:pt x="1594242" y="42078"/>
                    <a:pt x="1593346" y="40321"/>
                  </a:cubicBezTo>
                  <a:cubicBezTo>
                    <a:pt x="1591552" y="37685"/>
                    <a:pt x="1591552" y="33292"/>
                    <a:pt x="1588862" y="31534"/>
                  </a:cubicBezTo>
                  <a:cubicBezTo>
                    <a:pt x="1587069" y="30656"/>
                    <a:pt x="1586172" y="29777"/>
                    <a:pt x="1585275" y="28020"/>
                  </a:cubicBezTo>
                  <a:cubicBezTo>
                    <a:pt x="1585275" y="27141"/>
                    <a:pt x="1583482" y="26263"/>
                    <a:pt x="1583482" y="25384"/>
                  </a:cubicBezTo>
                  <a:lnTo>
                    <a:pt x="1580792" y="22748"/>
                  </a:lnTo>
                  <a:cubicBezTo>
                    <a:pt x="1579895" y="20991"/>
                    <a:pt x="1578998" y="18355"/>
                    <a:pt x="1577204" y="17477"/>
                  </a:cubicBezTo>
                  <a:cubicBezTo>
                    <a:pt x="1573618" y="14841"/>
                    <a:pt x="1572721" y="11326"/>
                    <a:pt x="1574514" y="6933"/>
                  </a:cubicBezTo>
                  <a:cubicBezTo>
                    <a:pt x="1571824" y="6054"/>
                    <a:pt x="1570031" y="4297"/>
                    <a:pt x="1567341" y="4297"/>
                  </a:cubicBezTo>
                  <a:cubicBezTo>
                    <a:pt x="1556580" y="5176"/>
                    <a:pt x="1544922" y="6933"/>
                    <a:pt x="1534161" y="7812"/>
                  </a:cubicBezTo>
                  <a:cubicBezTo>
                    <a:pt x="1532368" y="7812"/>
                    <a:pt x="1529678" y="8690"/>
                    <a:pt x="1528781" y="9569"/>
                  </a:cubicBezTo>
                  <a:cubicBezTo>
                    <a:pt x="1521607" y="13962"/>
                    <a:pt x="1514433" y="10448"/>
                    <a:pt x="1507259" y="9569"/>
                  </a:cubicBezTo>
                  <a:cubicBezTo>
                    <a:pt x="1501879" y="9569"/>
                    <a:pt x="1496498" y="6933"/>
                    <a:pt x="1491118" y="6054"/>
                  </a:cubicBezTo>
                  <a:cubicBezTo>
                    <a:pt x="1484841" y="5176"/>
                    <a:pt x="1479461" y="6054"/>
                    <a:pt x="1473183" y="5176"/>
                  </a:cubicBezTo>
                  <a:cubicBezTo>
                    <a:pt x="1472287" y="5176"/>
                    <a:pt x="1471390" y="4297"/>
                    <a:pt x="1470493" y="3419"/>
                  </a:cubicBezTo>
                  <a:cubicBezTo>
                    <a:pt x="1468700" y="0"/>
                    <a:pt x="1465113" y="1270"/>
                    <a:pt x="1463319" y="2540"/>
                  </a:cubicBezTo>
                  <a:cubicBezTo>
                    <a:pt x="1460629" y="4297"/>
                    <a:pt x="1459732" y="6933"/>
                    <a:pt x="1457939" y="9569"/>
                  </a:cubicBezTo>
                  <a:cubicBezTo>
                    <a:pt x="1453455" y="10448"/>
                    <a:pt x="1447178" y="11326"/>
                    <a:pt x="1442694" y="13962"/>
                  </a:cubicBezTo>
                  <a:cubicBezTo>
                    <a:pt x="1439108" y="15719"/>
                    <a:pt x="1437314" y="16598"/>
                    <a:pt x="1434624" y="14841"/>
                  </a:cubicBezTo>
                  <a:lnTo>
                    <a:pt x="1433727" y="15719"/>
                  </a:lnTo>
                  <a:cubicBezTo>
                    <a:pt x="1435520" y="17477"/>
                    <a:pt x="1436417" y="20112"/>
                    <a:pt x="1438211" y="21870"/>
                  </a:cubicBezTo>
                  <a:cubicBezTo>
                    <a:pt x="1435520" y="22748"/>
                    <a:pt x="1431934" y="24505"/>
                    <a:pt x="1430140" y="23627"/>
                  </a:cubicBezTo>
                  <a:cubicBezTo>
                    <a:pt x="1425657" y="22748"/>
                    <a:pt x="1423863" y="24505"/>
                    <a:pt x="1420276" y="26263"/>
                  </a:cubicBezTo>
                  <a:cubicBezTo>
                    <a:pt x="1416689" y="28899"/>
                    <a:pt x="1412206" y="30656"/>
                    <a:pt x="1408619" y="32413"/>
                  </a:cubicBezTo>
                  <a:cubicBezTo>
                    <a:pt x="1407722" y="32413"/>
                    <a:pt x="1406825" y="32413"/>
                    <a:pt x="1405928" y="31534"/>
                  </a:cubicBezTo>
                  <a:cubicBezTo>
                    <a:pt x="1405032" y="31534"/>
                    <a:pt x="1404135" y="30656"/>
                    <a:pt x="1404135" y="30656"/>
                  </a:cubicBezTo>
                  <a:cubicBezTo>
                    <a:pt x="1399651" y="32413"/>
                    <a:pt x="1395167" y="34170"/>
                    <a:pt x="1390684" y="32413"/>
                  </a:cubicBezTo>
                  <a:cubicBezTo>
                    <a:pt x="1389787" y="32413"/>
                    <a:pt x="1389787" y="33292"/>
                    <a:pt x="1388890" y="33292"/>
                  </a:cubicBezTo>
                  <a:cubicBezTo>
                    <a:pt x="1383510" y="35049"/>
                    <a:pt x="1379923" y="41199"/>
                    <a:pt x="1372749" y="41199"/>
                  </a:cubicBezTo>
                  <a:cubicBezTo>
                    <a:pt x="1367369" y="41199"/>
                    <a:pt x="1361988" y="45592"/>
                    <a:pt x="1356608" y="45592"/>
                  </a:cubicBezTo>
                  <a:cubicBezTo>
                    <a:pt x="1350331" y="46471"/>
                    <a:pt x="1344951" y="48228"/>
                    <a:pt x="1339570" y="50864"/>
                  </a:cubicBezTo>
                  <a:cubicBezTo>
                    <a:pt x="1337777" y="51743"/>
                    <a:pt x="1335983" y="51743"/>
                    <a:pt x="1335086" y="51743"/>
                  </a:cubicBezTo>
                  <a:cubicBezTo>
                    <a:pt x="1330603" y="49985"/>
                    <a:pt x="1327912" y="52621"/>
                    <a:pt x="1326119" y="55257"/>
                  </a:cubicBezTo>
                  <a:cubicBezTo>
                    <a:pt x="1321635" y="61407"/>
                    <a:pt x="1314461" y="63165"/>
                    <a:pt x="1308184" y="64922"/>
                  </a:cubicBezTo>
                  <a:cubicBezTo>
                    <a:pt x="1300114" y="66679"/>
                    <a:pt x="1292043" y="67558"/>
                    <a:pt x="1283973" y="68436"/>
                  </a:cubicBezTo>
                  <a:cubicBezTo>
                    <a:pt x="1283076" y="68436"/>
                    <a:pt x="1282179" y="71072"/>
                    <a:pt x="1280386" y="71951"/>
                  </a:cubicBezTo>
                  <a:cubicBezTo>
                    <a:pt x="1279489" y="71951"/>
                    <a:pt x="1278592" y="71072"/>
                    <a:pt x="1278592" y="71072"/>
                  </a:cubicBezTo>
                  <a:cubicBezTo>
                    <a:pt x="1274108" y="76344"/>
                    <a:pt x="1271418" y="84252"/>
                    <a:pt x="1262451" y="83373"/>
                  </a:cubicBezTo>
                  <a:lnTo>
                    <a:pt x="1261554" y="83373"/>
                  </a:lnTo>
                  <a:cubicBezTo>
                    <a:pt x="1254380" y="87766"/>
                    <a:pt x="1247206" y="86009"/>
                    <a:pt x="1240929" y="84252"/>
                  </a:cubicBezTo>
                  <a:cubicBezTo>
                    <a:pt x="1239136" y="84252"/>
                    <a:pt x="1236446" y="82494"/>
                    <a:pt x="1235549" y="80737"/>
                  </a:cubicBezTo>
                  <a:cubicBezTo>
                    <a:pt x="1232859" y="75465"/>
                    <a:pt x="1225685" y="73708"/>
                    <a:pt x="1220304" y="75465"/>
                  </a:cubicBezTo>
                  <a:cubicBezTo>
                    <a:pt x="1215821" y="77223"/>
                    <a:pt x="1211337" y="78101"/>
                    <a:pt x="1206853" y="79859"/>
                  </a:cubicBezTo>
                  <a:cubicBezTo>
                    <a:pt x="1199680" y="81616"/>
                    <a:pt x="1193402" y="82494"/>
                    <a:pt x="1186229" y="78980"/>
                  </a:cubicBezTo>
                  <a:cubicBezTo>
                    <a:pt x="1179055" y="75465"/>
                    <a:pt x="1173674" y="78101"/>
                    <a:pt x="1170087" y="86009"/>
                  </a:cubicBezTo>
                  <a:cubicBezTo>
                    <a:pt x="1167397" y="91281"/>
                    <a:pt x="1160223" y="92159"/>
                    <a:pt x="1155740" y="87766"/>
                  </a:cubicBezTo>
                  <a:cubicBezTo>
                    <a:pt x="1153049" y="85130"/>
                    <a:pt x="1151256" y="86009"/>
                    <a:pt x="1148566" y="87766"/>
                  </a:cubicBezTo>
                  <a:lnTo>
                    <a:pt x="1143185" y="93038"/>
                  </a:lnTo>
                  <a:cubicBezTo>
                    <a:pt x="1142289" y="93916"/>
                    <a:pt x="1140495" y="93916"/>
                    <a:pt x="1139598" y="93916"/>
                  </a:cubicBezTo>
                  <a:lnTo>
                    <a:pt x="1134218" y="93916"/>
                  </a:lnTo>
                  <a:cubicBezTo>
                    <a:pt x="1130631" y="93916"/>
                    <a:pt x="1127044" y="93038"/>
                    <a:pt x="1123457" y="92159"/>
                  </a:cubicBezTo>
                  <a:cubicBezTo>
                    <a:pt x="1118974" y="91281"/>
                    <a:pt x="1115387" y="88645"/>
                    <a:pt x="1110903" y="87766"/>
                  </a:cubicBezTo>
                  <a:cubicBezTo>
                    <a:pt x="1103729" y="86887"/>
                    <a:pt x="1101936" y="80737"/>
                    <a:pt x="1099245" y="76344"/>
                  </a:cubicBezTo>
                  <a:cubicBezTo>
                    <a:pt x="1097452" y="73708"/>
                    <a:pt x="1093865" y="70194"/>
                    <a:pt x="1090278" y="71072"/>
                  </a:cubicBezTo>
                  <a:cubicBezTo>
                    <a:pt x="1086691" y="72830"/>
                    <a:pt x="1083104" y="71072"/>
                    <a:pt x="1080414" y="70194"/>
                  </a:cubicBezTo>
                  <a:cubicBezTo>
                    <a:pt x="1079517" y="70194"/>
                    <a:pt x="1077724" y="69315"/>
                    <a:pt x="1076827" y="69315"/>
                  </a:cubicBezTo>
                  <a:cubicBezTo>
                    <a:pt x="1070550" y="67558"/>
                    <a:pt x="1066066" y="71072"/>
                    <a:pt x="1061583" y="75465"/>
                  </a:cubicBezTo>
                  <a:lnTo>
                    <a:pt x="1057996" y="78980"/>
                  </a:lnTo>
                  <a:cubicBezTo>
                    <a:pt x="1057099" y="79859"/>
                    <a:pt x="1057099" y="81616"/>
                    <a:pt x="1056202" y="82494"/>
                  </a:cubicBezTo>
                  <a:cubicBezTo>
                    <a:pt x="1050822" y="86887"/>
                    <a:pt x="1045441" y="85130"/>
                    <a:pt x="1039164" y="82494"/>
                  </a:cubicBezTo>
                  <a:cubicBezTo>
                    <a:pt x="1033784" y="79859"/>
                    <a:pt x="1027507" y="82494"/>
                    <a:pt x="1025713" y="87766"/>
                  </a:cubicBezTo>
                  <a:cubicBezTo>
                    <a:pt x="1024816" y="91281"/>
                    <a:pt x="1023920" y="93916"/>
                    <a:pt x="1019436" y="95674"/>
                  </a:cubicBezTo>
                  <a:cubicBezTo>
                    <a:pt x="1014952" y="98310"/>
                    <a:pt x="1009572" y="100067"/>
                    <a:pt x="1008675" y="106217"/>
                  </a:cubicBezTo>
                  <a:cubicBezTo>
                    <a:pt x="1008675" y="107096"/>
                    <a:pt x="1007779" y="107974"/>
                    <a:pt x="1006882" y="107974"/>
                  </a:cubicBezTo>
                  <a:cubicBezTo>
                    <a:pt x="1004192" y="108853"/>
                    <a:pt x="1002398" y="109732"/>
                    <a:pt x="999708" y="110610"/>
                  </a:cubicBezTo>
                  <a:lnTo>
                    <a:pt x="991637" y="110610"/>
                  </a:lnTo>
                  <a:cubicBezTo>
                    <a:pt x="986257" y="109732"/>
                    <a:pt x="980877" y="107974"/>
                    <a:pt x="975496" y="107096"/>
                  </a:cubicBezTo>
                  <a:cubicBezTo>
                    <a:pt x="969219" y="106217"/>
                    <a:pt x="963839" y="109732"/>
                    <a:pt x="957561" y="110610"/>
                  </a:cubicBezTo>
                  <a:lnTo>
                    <a:pt x="956665" y="111489"/>
                  </a:lnTo>
                  <a:cubicBezTo>
                    <a:pt x="954871" y="114125"/>
                    <a:pt x="952181" y="113246"/>
                    <a:pt x="950388" y="111489"/>
                  </a:cubicBezTo>
                  <a:cubicBezTo>
                    <a:pt x="946801" y="107974"/>
                    <a:pt x="940523" y="107096"/>
                    <a:pt x="936040" y="108853"/>
                  </a:cubicBezTo>
                  <a:cubicBezTo>
                    <a:pt x="930659" y="111489"/>
                    <a:pt x="925279" y="113246"/>
                    <a:pt x="919899" y="115003"/>
                  </a:cubicBezTo>
                  <a:cubicBezTo>
                    <a:pt x="918105" y="115003"/>
                    <a:pt x="916312" y="114125"/>
                    <a:pt x="915415" y="114125"/>
                  </a:cubicBezTo>
                  <a:cubicBezTo>
                    <a:pt x="913622" y="114125"/>
                    <a:pt x="910931" y="113246"/>
                    <a:pt x="910035" y="114125"/>
                  </a:cubicBezTo>
                  <a:cubicBezTo>
                    <a:pt x="902861" y="119396"/>
                    <a:pt x="895687" y="117639"/>
                    <a:pt x="889410" y="114125"/>
                  </a:cubicBezTo>
                  <a:cubicBezTo>
                    <a:pt x="885823" y="112367"/>
                    <a:pt x="880442" y="110610"/>
                    <a:pt x="878649" y="105338"/>
                  </a:cubicBezTo>
                  <a:cubicBezTo>
                    <a:pt x="877752" y="101824"/>
                    <a:pt x="874165" y="98310"/>
                    <a:pt x="871475" y="95674"/>
                  </a:cubicBezTo>
                  <a:cubicBezTo>
                    <a:pt x="866991" y="91281"/>
                    <a:pt x="862508" y="85130"/>
                    <a:pt x="854437" y="85130"/>
                  </a:cubicBezTo>
                  <a:cubicBezTo>
                    <a:pt x="852644" y="85130"/>
                    <a:pt x="850850" y="81616"/>
                    <a:pt x="849953" y="82494"/>
                  </a:cubicBezTo>
                  <a:cubicBezTo>
                    <a:pt x="846366" y="83373"/>
                    <a:pt x="846366" y="81616"/>
                    <a:pt x="844573" y="79859"/>
                  </a:cubicBezTo>
                  <a:cubicBezTo>
                    <a:pt x="842780" y="78101"/>
                    <a:pt x="840089" y="76344"/>
                    <a:pt x="838296" y="73708"/>
                  </a:cubicBezTo>
                  <a:cubicBezTo>
                    <a:pt x="835606" y="70194"/>
                    <a:pt x="832915" y="65801"/>
                    <a:pt x="830225" y="62286"/>
                  </a:cubicBezTo>
                  <a:cubicBezTo>
                    <a:pt x="827535" y="58772"/>
                    <a:pt x="825742" y="54379"/>
                    <a:pt x="823051" y="50864"/>
                  </a:cubicBezTo>
                  <a:cubicBezTo>
                    <a:pt x="822155" y="49985"/>
                    <a:pt x="819464" y="49107"/>
                    <a:pt x="818568" y="49985"/>
                  </a:cubicBezTo>
                  <a:lnTo>
                    <a:pt x="807807" y="55257"/>
                  </a:lnTo>
                  <a:cubicBezTo>
                    <a:pt x="806013" y="56136"/>
                    <a:pt x="805117" y="57893"/>
                    <a:pt x="804220" y="59650"/>
                  </a:cubicBezTo>
                  <a:lnTo>
                    <a:pt x="803323" y="58772"/>
                  </a:lnTo>
                  <a:cubicBezTo>
                    <a:pt x="804220" y="56136"/>
                    <a:pt x="805117" y="53500"/>
                    <a:pt x="806013" y="52621"/>
                  </a:cubicBezTo>
                  <a:lnTo>
                    <a:pt x="795253" y="49985"/>
                  </a:lnTo>
                  <a:cubicBezTo>
                    <a:pt x="792562" y="49107"/>
                    <a:pt x="788079" y="49107"/>
                    <a:pt x="786285" y="49107"/>
                  </a:cubicBezTo>
                  <a:lnTo>
                    <a:pt x="771938" y="49107"/>
                  </a:lnTo>
                  <a:cubicBezTo>
                    <a:pt x="766557" y="49107"/>
                    <a:pt x="762073" y="48228"/>
                    <a:pt x="756693" y="49107"/>
                  </a:cubicBezTo>
                  <a:cubicBezTo>
                    <a:pt x="753106" y="49985"/>
                    <a:pt x="750416" y="48228"/>
                    <a:pt x="747726" y="46471"/>
                  </a:cubicBezTo>
                  <a:cubicBezTo>
                    <a:pt x="740552" y="41199"/>
                    <a:pt x="733378" y="35049"/>
                    <a:pt x="723514" y="37685"/>
                  </a:cubicBezTo>
                  <a:cubicBezTo>
                    <a:pt x="722617" y="37685"/>
                    <a:pt x="720824" y="36806"/>
                    <a:pt x="719927" y="35928"/>
                  </a:cubicBezTo>
                  <a:cubicBezTo>
                    <a:pt x="717237" y="35049"/>
                    <a:pt x="715443" y="33292"/>
                    <a:pt x="711856" y="31534"/>
                  </a:cubicBezTo>
                  <a:cubicBezTo>
                    <a:pt x="711856" y="34170"/>
                    <a:pt x="711856" y="35049"/>
                    <a:pt x="712753" y="36806"/>
                  </a:cubicBezTo>
                  <a:cubicBezTo>
                    <a:pt x="710960" y="38563"/>
                    <a:pt x="710063" y="37685"/>
                    <a:pt x="709166" y="36806"/>
                  </a:cubicBezTo>
                  <a:cubicBezTo>
                    <a:pt x="708269" y="37685"/>
                    <a:pt x="707373" y="39442"/>
                    <a:pt x="706476" y="39442"/>
                  </a:cubicBezTo>
                  <a:cubicBezTo>
                    <a:pt x="701992" y="41199"/>
                    <a:pt x="697509" y="42078"/>
                    <a:pt x="693025" y="43835"/>
                  </a:cubicBezTo>
                  <a:cubicBezTo>
                    <a:pt x="691232" y="44714"/>
                    <a:pt x="689438" y="45592"/>
                    <a:pt x="688541" y="46471"/>
                  </a:cubicBezTo>
                  <a:cubicBezTo>
                    <a:pt x="684954" y="49107"/>
                    <a:pt x="682264" y="53500"/>
                    <a:pt x="675987" y="52621"/>
                  </a:cubicBezTo>
                  <a:cubicBezTo>
                    <a:pt x="675090" y="52621"/>
                    <a:pt x="673297" y="54379"/>
                    <a:pt x="671503" y="54379"/>
                  </a:cubicBezTo>
                  <a:cubicBezTo>
                    <a:pt x="669710" y="55257"/>
                    <a:pt x="667020" y="55257"/>
                    <a:pt x="665226" y="56136"/>
                  </a:cubicBezTo>
                  <a:lnTo>
                    <a:pt x="663433" y="56136"/>
                  </a:lnTo>
                  <a:cubicBezTo>
                    <a:pt x="658052" y="57893"/>
                    <a:pt x="653569" y="59650"/>
                    <a:pt x="648188" y="60529"/>
                  </a:cubicBezTo>
                  <a:lnTo>
                    <a:pt x="644601" y="60529"/>
                  </a:lnTo>
                  <a:cubicBezTo>
                    <a:pt x="640118" y="60529"/>
                    <a:pt x="636531" y="59650"/>
                    <a:pt x="632047" y="59650"/>
                  </a:cubicBezTo>
                  <a:cubicBezTo>
                    <a:pt x="627563" y="59650"/>
                    <a:pt x="623080" y="61407"/>
                    <a:pt x="618596" y="61407"/>
                  </a:cubicBezTo>
                  <a:cubicBezTo>
                    <a:pt x="613216" y="61407"/>
                    <a:pt x="606939" y="61407"/>
                    <a:pt x="602455" y="57893"/>
                  </a:cubicBezTo>
                  <a:cubicBezTo>
                    <a:pt x="601558" y="57014"/>
                    <a:pt x="598868" y="57014"/>
                    <a:pt x="597074" y="57893"/>
                  </a:cubicBezTo>
                  <a:cubicBezTo>
                    <a:pt x="590797" y="58772"/>
                    <a:pt x="584520" y="59650"/>
                    <a:pt x="579140" y="61407"/>
                  </a:cubicBezTo>
                  <a:cubicBezTo>
                    <a:pt x="573759" y="63165"/>
                    <a:pt x="571069" y="61407"/>
                    <a:pt x="569276" y="57014"/>
                  </a:cubicBezTo>
                  <a:cubicBezTo>
                    <a:pt x="568379" y="55257"/>
                    <a:pt x="566586" y="53500"/>
                    <a:pt x="564792" y="51743"/>
                  </a:cubicBezTo>
                  <a:cubicBezTo>
                    <a:pt x="562102" y="49985"/>
                    <a:pt x="559412" y="47350"/>
                    <a:pt x="556721" y="47350"/>
                  </a:cubicBezTo>
                  <a:cubicBezTo>
                    <a:pt x="550444" y="47350"/>
                    <a:pt x="546857" y="43835"/>
                    <a:pt x="542374" y="41199"/>
                  </a:cubicBezTo>
                  <a:cubicBezTo>
                    <a:pt x="535200" y="36806"/>
                    <a:pt x="528923" y="31534"/>
                    <a:pt x="519955" y="32413"/>
                  </a:cubicBezTo>
                  <a:lnTo>
                    <a:pt x="519955" y="28020"/>
                  </a:lnTo>
                  <a:cubicBezTo>
                    <a:pt x="521749" y="28020"/>
                    <a:pt x="523542" y="28020"/>
                    <a:pt x="525336" y="27141"/>
                  </a:cubicBezTo>
                  <a:cubicBezTo>
                    <a:pt x="522646" y="25384"/>
                    <a:pt x="522646" y="22748"/>
                    <a:pt x="520852" y="20991"/>
                  </a:cubicBezTo>
                  <a:cubicBezTo>
                    <a:pt x="517265" y="18355"/>
                    <a:pt x="513678" y="17477"/>
                    <a:pt x="510091" y="15719"/>
                  </a:cubicBezTo>
                  <a:cubicBezTo>
                    <a:pt x="507401" y="14841"/>
                    <a:pt x="503814" y="14841"/>
                    <a:pt x="505608" y="19234"/>
                  </a:cubicBezTo>
                  <a:cubicBezTo>
                    <a:pt x="501124" y="20112"/>
                    <a:pt x="497537" y="20112"/>
                    <a:pt x="495744" y="21870"/>
                  </a:cubicBezTo>
                  <a:cubicBezTo>
                    <a:pt x="492157" y="24505"/>
                    <a:pt x="488570" y="22748"/>
                    <a:pt x="485879" y="20991"/>
                  </a:cubicBezTo>
                  <a:cubicBezTo>
                    <a:pt x="484086" y="20112"/>
                    <a:pt x="482292" y="19234"/>
                    <a:pt x="480499" y="20112"/>
                  </a:cubicBezTo>
                  <a:cubicBezTo>
                    <a:pt x="469738" y="25384"/>
                    <a:pt x="458977" y="22748"/>
                    <a:pt x="448217" y="22748"/>
                  </a:cubicBezTo>
                  <a:cubicBezTo>
                    <a:pt x="446423" y="22748"/>
                    <a:pt x="444630" y="21870"/>
                    <a:pt x="441939" y="21870"/>
                  </a:cubicBezTo>
                  <a:cubicBezTo>
                    <a:pt x="438353" y="20991"/>
                    <a:pt x="435662" y="19234"/>
                    <a:pt x="432075" y="18355"/>
                  </a:cubicBezTo>
                  <a:cubicBezTo>
                    <a:pt x="428488" y="17477"/>
                    <a:pt x="424005" y="16598"/>
                    <a:pt x="420418" y="15719"/>
                  </a:cubicBezTo>
                  <a:lnTo>
                    <a:pt x="417728" y="15719"/>
                  </a:lnTo>
                  <a:cubicBezTo>
                    <a:pt x="411451" y="15719"/>
                    <a:pt x="405173" y="16598"/>
                    <a:pt x="399793" y="16598"/>
                  </a:cubicBezTo>
                  <a:cubicBezTo>
                    <a:pt x="395309" y="16598"/>
                    <a:pt x="390826" y="14841"/>
                    <a:pt x="385445" y="13962"/>
                  </a:cubicBezTo>
                  <a:cubicBezTo>
                    <a:pt x="384549" y="6933"/>
                    <a:pt x="377375" y="8690"/>
                    <a:pt x="372891" y="5176"/>
                  </a:cubicBezTo>
                  <a:cubicBezTo>
                    <a:pt x="371994" y="4297"/>
                    <a:pt x="370201" y="5176"/>
                    <a:pt x="369304" y="5176"/>
                  </a:cubicBezTo>
                  <a:cubicBezTo>
                    <a:pt x="363924" y="4297"/>
                    <a:pt x="360337" y="6933"/>
                    <a:pt x="358543" y="11326"/>
                  </a:cubicBezTo>
                  <a:cubicBezTo>
                    <a:pt x="355853" y="15719"/>
                    <a:pt x="348679" y="17477"/>
                    <a:pt x="351369" y="24505"/>
                  </a:cubicBezTo>
                  <a:cubicBezTo>
                    <a:pt x="352266" y="25384"/>
                    <a:pt x="354060" y="26263"/>
                    <a:pt x="354956" y="28020"/>
                  </a:cubicBezTo>
                  <a:cubicBezTo>
                    <a:pt x="354956" y="30656"/>
                    <a:pt x="354060" y="32413"/>
                    <a:pt x="351369" y="31534"/>
                  </a:cubicBezTo>
                  <a:cubicBezTo>
                    <a:pt x="350473" y="31534"/>
                    <a:pt x="349576" y="33292"/>
                    <a:pt x="348679" y="34170"/>
                  </a:cubicBezTo>
                  <a:cubicBezTo>
                    <a:pt x="347782" y="35049"/>
                    <a:pt x="347782" y="36806"/>
                    <a:pt x="346886" y="36806"/>
                  </a:cubicBezTo>
                  <a:cubicBezTo>
                    <a:pt x="341505" y="38563"/>
                    <a:pt x="337918" y="42956"/>
                    <a:pt x="331641" y="42078"/>
                  </a:cubicBezTo>
                  <a:lnTo>
                    <a:pt x="329848" y="42078"/>
                  </a:lnTo>
                  <a:cubicBezTo>
                    <a:pt x="324467" y="46471"/>
                    <a:pt x="319087" y="45592"/>
                    <a:pt x="312810" y="44714"/>
                  </a:cubicBezTo>
                  <a:cubicBezTo>
                    <a:pt x="310120" y="43835"/>
                    <a:pt x="306533" y="44714"/>
                    <a:pt x="302946" y="44714"/>
                  </a:cubicBezTo>
                  <a:cubicBezTo>
                    <a:pt x="300256" y="44714"/>
                    <a:pt x="297565" y="44714"/>
                    <a:pt x="294875" y="42956"/>
                  </a:cubicBezTo>
                  <a:cubicBezTo>
                    <a:pt x="291288" y="41199"/>
                    <a:pt x="287701" y="38563"/>
                    <a:pt x="284114" y="36806"/>
                  </a:cubicBezTo>
                  <a:cubicBezTo>
                    <a:pt x="280527" y="35049"/>
                    <a:pt x="276044" y="35049"/>
                    <a:pt x="276044" y="28899"/>
                  </a:cubicBezTo>
                  <a:cubicBezTo>
                    <a:pt x="276044" y="28020"/>
                    <a:pt x="274250" y="27141"/>
                    <a:pt x="274250" y="26263"/>
                  </a:cubicBezTo>
                  <a:cubicBezTo>
                    <a:pt x="267973" y="31534"/>
                    <a:pt x="262593" y="35928"/>
                    <a:pt x="257212" y="40321"/>
                  </a:cubicBezTo>
                  <a:cubicBezTo>
                    <a:pt x="254522" y="42956"/>
                    <a:pt x="250935" y="46471"/>
                    <a:pt x="252729" y="50864"/>
                  </a:cubicBezTo>
                  <a:cubicBezTo>
                    <a:pt x="252729" y="51743"/>
                    <a:pt x="251832" y="52621"/>
                    <a:pt x="251832" y="53500"/>
                  </a:cubicBezTo>
                  <a:cubicBezTo>
                    <a:pt x="250935" y="55257"/>
                    <a:pt x="250038" y="57014"/>
                    <a:pt x="248245" y="57893"/>
                  </a:cubicBezTo>
                  <a:cubicBezTo>
                    <a:pt x="246452" y="60529"/>
                    <a:pt x="244658" y="63165"/>
                    <a:pt x="242865" y="66679"/>
                  </a:cubicBezTo>
                  <a:lnTo>
                    <a:pt x="237484" y="71951"/>
                  </a:lnTo>
                  <a:cubicBezTo>
                    <a:pt x="235691" y="74587"/>
                    <a:pt x="233897" y="77223"/>
                    <a:pt x="231207" y="78980"/>
                  </a:cubicBezTo>
                  <a:cubicBezTo>
                    <a:pt x="224930" y="84252"/>
                    <a:pt x="218653" y="89523"/>
                    <a:pt x="211479" y="94795"/>
                  </a:cubicBezTo>
                  <a:cubicBezTo>
                    <a:pt x="207892" y="98310"/>
                    <a:pt x="203408" y="100945"/>
                    <a:pt x="199821" y="104460"/>
                  </a:cubicBezTo>
                  <a:cubicBezTo>
                    <a:pt x="193544" y="109732"/>
                    <a:pt x="186370" y="114125"/>
                    <a:pt x="182783" y="122032"/>
                  </a:cubicBezTo>
                  <a:cubicBezTo>
                    <a:pt x="182783" y="122911"/>
                    <a:pt x="180990" y="123789"/>
                    <a:pt x="180093" y="124668"/>
                  </a:cubicBezTo>
                  <a:cubicBezTo>
                    <a:pt x="175610" y="128183"/>
                    <a:pt x="168436" y="128183"/>
                    <a:pt x="168436" y="135212"/>
                  </a:cubicBezTo>
                  <a:cubicBezTo>
                    <a:pt x="161262" y="135212"/>
                    <a:pt x="157675" y="140483"/>
                    <a:pt x="154088" y="144876"/>
                  </a:cubicBezTo>
                  <a:cubicBezTo>
                    <a:pt x="151398" y="148391"/>
                    <a:pt x="148708" y="152784"/>
                    <a:pt x="145121" y="155420"/>
                  </a:cubicBezTo>
                  <a:cubicBezTo>
                    <a:pt x="141534" y="157177"/>
                    <a:pt x="137050" y="156298"/>
                    <a:pt x="132566" y="156298"/>
                  </a:cubicBezTo>
                  <a:cubicBezTo>
                    <a:pt x="130773" y="156298"/>
                    <a:pt x="128979" y="156298"/>
                    <a:pt x="128979" y="157177"/>
                  </a:cubicBezTo>
                  <a:cubicBezTo>
                    <a:pt x="125392" y="160691"/>
                    <a:pt x="120909" y="163327"/>
                    <a:pt x="118219" y="167720"/>
                  </a:cubicBezTo>
                  <a:cubicBezTo>
                    <a:pt x="115528" y="172114"/>
                    <a:pt x="112838" y="174749"/>
                    <a:pt x="108355" y="175628"/>
                  </a:cubicBezTo>
                  <a:cubicBezTo>
                    <a:pt x="103871" y="176507"/>
                    <a:pt x="99387" y="180900"/>
                    <a:pt x="93110" y="178264"/>
                  </a:cubicBezTo>
                  <a:cubicBezTo>
                    <a:pt x="87730" y="176507"/>
                    <a:pt x="81453" y="178264"/>
                    <a:pt x="77866" y="174749"/>
                  </a:cubicBezTo>
                  <a:cubicBezTo>
                    <a:pt x="70692" y="175628"/>
                    <a:pt x="65311" y="177385"/>
                    <a:pt x="59034" y="178264"/>
                  </a:cubicBezTo>
                  <a:cubicBezTo>
                    <a:pt x="51860" y="180021"/>
                    <a:pt x="43790" y="179142"/>
                    <a:pt x="37513" y="184414"/>
                  </a:cubicBezTo>
                  <a:cubicBezTo>
                    <a:pt x="32132" y="188807"/>
                    <a:pt x="27648" y="193200"/>
                    <a:pt x="19578" y="192322"/>
                  </a:cubicBezTo>
                  <a:cubicBezTo>
                    <a:pt x="20475" y="197594"/>
                    <a:pt x="21371" y="201987"/>
                    <a:pt x="22268" y="207258"/>
                  </a:cubicBezTo>
                  <a:cubicBezTo>
                    <a:pt x="24062" y="221316"/>
                    <a:pt x="25855" y="235374"/>
                    <a:pt x="26752" y="249432"/>
                  </a:cubicBezTo>
                  <a:cubicBezTo>
                    <a:pt x="29442" y="267004"/>
                    <a:pt x="30339" y="283698"/>
                    <a:pt x="28545" y="300392"/>
                  </a:cubicBezTo>
                  <a:cubicBezTo>
                    <a:pt x="26752" y="324115"/>
                    <a:pt x="18681" y="1135959"/>
                    <a:pt x="10611" y="1157925"/>
                  </a:cubicBezTo>
                  <a:lnTo>
                    <a:pt x="2540" y="1176376"/>
                  </a:lnTo>
                  <a:cubicBezTo>
                    <a:pt x="0" y="1180769"/>
                    <a:pt x="3437" y="1183404"/>
                    <a:pt x="7920" y="1184283"/>
                  </a:cubicBezTo>
                  <a:cubicBezTo>
                    <a:pt x="13301" y="1185162"/>
                    <a:pt x="15094" y="1188676"/>
                    <a:pt x="16888" y="1193069"/>
                  </a:cubicBezTo>
                  <a:cubicBezTo>
                    <a:pt x="18681" y="1200098"/>
                    <a:pt x="15991" y="1207127"/>
                    <a:pt x="19578" y="1214156"/>
                  </a:cubicBezTo>
                  <a:cubicBezTo>
                    <a:pt x="21371" y="1217671"/>
                    <a:pt x="19578" y="1223821"/>
                    <a:pt x="18681" y="1229093"/>
                  </a:cubicBezTo>
                  <a:cubicBezTo>
                    <a:pt x="17784" y="1236122"/>
                    <a:pt x="19578" y="1243151"/>
                    <a:pt x="22268" y="1249301"/>
                  </a:cubicBezTo>
                  <a:cubicBezTo>
                    <a:pt x="28545" y="1259844"/>
                    <a:pt x="29442" y="1272145"/>
                    <a:pt x="29442" y="1283567"/>
                  </a:cubicBezTo>
                  <a:cubicBezTo>
                    <a:pt x="29442" y="1286203"/>
                    <a:pt x="30339" y="1288839"/>
                    <a:pt x="31235" y="1290596"/>
                  </a:cubicBezTo>
                  <a:cubicBezTo>
                    <a:pt x="33029" y="1292353"/>
                    <a:pt x="36616" y="1294110"/>
                    <a:pt x="40203" y="1294989"/>
                  </a:cubicBezTo>
                  <a:lnTo>
                    <a:pt x="61724" y="1305533"/>
                  </a:lnTo>
                  <a:cubicBezTo>
                    <a:pt x="71588" y="1310804"/>
                    <a:pt x="79659" y="1309926"/>
                    <a:pt x="88626" y="1303775"/>
                  </a:cubicBezTo>
                  <a:cubicBezTo>
                    <a:pt x="89523" y="1302897"/>
                    <a:pt x="92213" y="1302018"/>
                    <a:pt x="93110" y="1302018"/>
                  </a:cubicBezTo>
                  <a:cubicBezTo>
                    <a:pt x="99387" y="1302897"/>
                    <a:pt x="105664" y="1302897"/>
                    <a:pt x="111045" y="1308168"/>
                  </a:cubicBezTo>
                  <a:cubicBezTo>
                    <a:pt x="117322" y="1313440"/>
                    <a:pt x="126289" y="1316955"/>
                    <a:pt x="133463" y="1321348"/>
                  </a:cubicBezTo>
                  <a:cubicBezTo>
                    <a:pt x="137947" y="1323983"/>
                    <a:pt x="143327" y="1327498"/>
                    <a:pt x="146017" y="1331012"/>
                  </a:cubicBezTo>
                  <a:cubicBezTo>
                    <a:pt x="147811" y="1332770"/>
                    <a:pt x="149604" y="1334527"/>
                    <a:pt x="151398" y="1335406"/>
                  </a:cubicBezTo>
                  <a:cubicBezTo>
                    <a:pt x="161262" y="1338920"/>
                    <a:pt x="166642" y="1347706"/>
                    <a:pt x="172919" y="1354735"/>
                  </a:cubicBezTo>
                  <a:cubicBezTo>
                    <a:pt x="178300" y="1360886"/>
                    <a:pt x="185474" y="1364400"/>
                    <a:pt x="193544" y="1365279"/>
                  </a:cubicBezTo>
                  <a:cubicBezTo>
                    <a:pt x="202512" y="1367036"/>
                    <a:pt x="211479" y="1367915"/>
                    <a:pt x="220446" y="1369672"/>
                  </a:cubicBezTo>
                  <a:cubicBezTo>
                    <a:pt x="224033" y="1370550"/>
                    <a:pt x="228517" y="1371429"/>
                    <a:pt x="232104" y="1373186"/>
                  </a:cubicBezTo>
                  <a:cubicBezTo>
                    <a:pt x="236587" y="1374943"/>
                    <a:pt x="241071" y="1374943"/>
                    <a:pt x="244658" y="1377579"/>
                  </a:cubicBezTo>
                  <a:cubicBezTo>
                    <a:pt x="250038" y="1381972"/>
                    <a:pt x="255419" y="1384608"/>
                    <a:pt x="262593" y="1382851"/>
                  </a:cubicBezTo>
                  <a:cubicBezTo>
                    <a:pt x="265283" y="1381972"/>
                    <a:pt x="268870" y="1383730"/>
                    <a:pt x="271560" y="1384608"/>
                  </a:cubicBezTo>
                  <a:cubicBezTo>
                    <a:pt x="272457" y="1384608"/>
                    <a:pt x="273354" y="1385487"/>
                    <a:pt x="274250" y="1385487"/>
                  </a:cubicBezTo>
                  <a:cubicBezTo>
                    <a:pt x="284114" y="1386366"/>
                    <a:pt x="293082" y="1384608"/>
                    <a:pt x="302049" y="1382851"/>
                  </a:cubicBezTo>
                  <a:cubicBezTo>
                    <a:pt x="305636" y="1381972"/>
                    <a:pt x="309223" y="1381094"/>
                    <a:pt x="312810" y="1379337"/>
                  </a:cubicBezTo>
                  <a:cubicBezTo>
                    <a:pt x="322674" y="1374943"/>
                    <a:pt x="332538" y="1370550"/>
                    <a:pt x="341505" y="1365279"/>
                  </a:cubicBezTo>
                  <a:cubicBezTo>
                    <a:pt x="347782" y="1361764"/>
                    <a:pt x="354060" y="1358250"/>
                    <a:pt x="361233" y="1361764"/>
                  </a:cubicBezTo>
                  <a:lnTo>
                    <a:pt x="364820" y="1361764"/>
                  </a:lnTo>
                  <a:cubicBezTo>
                    <a:pt x="371098" y="1361764"/>
                    <a:pt x="377375" y="1360886"/>
                    <a:pt x="382755" y="1360007"/>
                  </a:cubicBezTo>
                  <a:cubicBezTo>
                    <a:pt x="383652" y="1360007"/>
                    <a:pt x="385445" y="1360007"/>
                    <a:pt x="385445" y="1359128"/>
                  </a:cubicBezTo>
                  <a:cubicBezTo>
                    <a:pt x="388135" y="1355614"/>
                    <a:pt x="392619" y="1355614"/>
                    <a:pt x="397103" y="1354735"/>
                  </a:cubicBezTo>
                  <a:cubicBezTo>
                    <a:pt x="404277" y="1353857"/>
                    <a:pt x="411451" y="1353857"/>
                    <a:pt x="416831" y="1349464"/>
                  </a:cubicBezTo>
                  <a:cubicBezTo>
                    <a:pt x="422211" y="1345949"/>
                    <a:pt x="427592" y="1345070"/>
                    <a:pt x="433869" y="1344192"/>
                  </a:cubicBezTo>
                  <a:cubicBezTo>
                    <a:pt x="434766" y="1344192"/>
                    <a:pt x="436559" y="1343313"/>
                    <a:pt x="437456" y="1343313"/>
                  </a:cubicBezTo>
                  <a:cubicBezTo>
                    <a:pt x="441939" y="1342435"/>
                    <a:pt x="446423" y="1339799"/>
                    <a:pt x="450010" y="1340677"/>
                  </a:cubicBezTo>
                  <a:cubicBezTo>
                    <a:pt x="458081" y="1342435"/>
                    <a:pt x="461668" y="1339799"/>
                    <a:pt x="467048" y="1332770"/>
                  </a:cubicBezTo>
                  <a:cubicBezTo>
                    <a:pt x="467945" y="1331012"/>
                    <a:pt x="470635" y="1330134"/>
                    <a:pt x="472428" y="1329255"/>
                  </a:cubicBezTo>
                  <a:cubicBezTo>
                    <a:pt x="476912" y="1328377"/>
                    <a:pt x="481396" y="1329255"/>
                    <a:pt x="485879" y="1328377"/>
                  </a:cubicBezTo>
                  <a:cubicBezTo>
                    <a:pt x="488570" y="1328377"/>
                    <a:pt x="491260" y="1325741"/>
                    <a:pt x="493053" y="1325741"/>
                  </a:cubicBezTo>
                  <a:cubicBezTo>
                    <a:pt x="500227" y="1326619"/>
                    <a:pt x="508298" y="1323983"/>
                    <a:pt x="514575" y="1328377"/>
                  </a:cubicBezTo>
                  <a:cubicBezTo>
                    <a:pt x="515472" y="1329255"/>
                    <a:pt x="517265" y="1329255"/>
                    <a:pt x="519059" y="1329255"/>
                  </a:cubicBezTo>
                  <a:cubicBezTo>
                    <a:pt x="530716" y="1330134"/>
                    <a:pt x="540580" y="1333648"/>
                    <a:pt x="548651" y="1340677"/>
                  </a:cubicBezTo>
                  <a:cubicBezTo>
                    <a:pt x="551341" y="1343313"/>
                    <a:pt x="554928" y="1345070"/>
                    <a:pt x="557618" y="1346828"/>
                  </a:cubicBezTo>
                  <a:cubicBezTo>
                    <a:pt x="560308" y="1348585"/>
                    <a:pt x="563895" y="1348585"/>
                    <a:pt x="566586" y="1349464"/>
                  </a:cubicBezTo>
                  <a:cubicBezTo>
                    <a:pt x="569276" y="1350342"/>
                    <a:pt x="571069" y="1351221"/>
                    <a:pt x="573759" y="1351221"/>
                  </a:cubicBezTo>
                  <a:cubicBezTo>
                    <a:pt x="578243" y="1351221"/>
                    <a:pt x="581830" y="1352978"/>
                    <a:pt x="584520" y="1356493"/>
                  </a:cubicBezTo>
                  <a:cubicBezTo>
                    <a:pt x="585417" y="1357371"/>
                    <a:pt x="586314" y="1358250"/>
                    <a:pt x="587210" y="1360007"/>
                  </a:cubicBezTo>
                  <a:cubicBezTo>
                    <a:pt x="586314" y="1362643"/>
                    <a:pt x="591694" y="1369672"/>
                    <a:pt x="595281" y="1369672"/>
                  </a:cubicBezTo>
                  <a:cubicBezTo>
                    <a:pt x="601558" y="1369672"/>
                    <a:pt x="607835" y="1371429"/>
                    <a:pt x="613216" y="1375822"/>
                  </a:cubicBezTo>
                  <a:cubicBezTo>
                    <a:pt x="614112" y="1376701"/>
                    <a:pt x="615906" y="1376701"/>
                    <a:pt x="617699" y="1375822"/>
                  </a:cubicBezTo>
                  <a:cubicBezTo>
                    <a:pt x="620390" y="1374943"/>
                    <a:pt x="622183" y="1374943"/>
                    <a:pt x="623976" y="1377579"/>
                  </a:cubicBezTo>
                  <a:cubicBezTo>
                    <a:pt x="624873" y="1378458"/>
                    <a:pt x="628460" y="1378458"/>
                    <a:pt x="630254" y="1378458"/>
                  </a:cubicBezTo>
                  <a:cubicBezTo>
                    <a:pt x="634737" y="1378458"/>
                    <a:pt x="640118" y="1377579"/>
                    <a:pt x="644601" y="1378458"/>
                  </a:cubicBezTo>
                  <a:cubicBezTo>
                    <a:pt x="652672" y="1379337"/>
                    <a:pt x="659846" y="1380215"/>
                    <a:pt x="667916" y="1381972"/>
                  </a:cubicBezTo>
                  <a:cubicBezTo>
                    <a:pt x="669710" y="1381972"/>
                    <a:pt x="671503" y="1382851"/>
                    <a:pt x="672400" y="1383730"/>
                  </a:cubicBezTo>
                  <a:cubicBezTo>
                    <a:pt x="674194" y="1388123"/>
                    <a:pt x="678677" y="1388123"/>
                    <a:pt x="681367" y="1389001"/>
                  </a:cubicBezTo>
                  <a:cubicBezTo>
                    <a:pt x="684058" y="1389880"/>
                    <a:pt x="687645" y="1390759"/>
                    <a:pt x="689438" y="1390759"/>
                  </a:cubicBezTo>
                  <a:cubicBezTo>
                    <a:pt x="690335" y="1389880"/>
                    <a:pt x="692128" y="1389001"/>
                    <a:pt x="693922" y="1387244"/>
                  </a:cubicBezTo>
                  <a:cubicBezTo>
                    <a:pt x="690335" y="1387244"/>
                    <a:pt x="688541" y="1388123"/>
                    <a:pt x="686748" y="1388123"/>
                  </a:cubicBezTo>
                  <a:cubicBezTo>
                    <a:pt x="690335" y="1383730"/>
                    <a:pt x="693922" y="1382851"/>
                    <a:pt x="698405" y="1385487"/>
                  </a:cubicBezTo>
                  <a:cubicBezTo>
                    <a:pt x="703786" y="1389880"/>
                    <a:pt x="708269" y="1389880"/>
                    <a:pt x="714547" y="1385487"/>
                  </a:cubicBezTo>
                  <a:lnTo>
                    <a:pt x="719927" y="1382851"/>
                  </a:lnTo>
                  <a:lnTo>
                    <a:pt x="719927" y="1378458"/>
                  </a:lnTo>
                  <a:cubicBezTo>
                    <a:pt x="722617" y="1379337"/>
                    <a:pt x="725307" y="1381094"/>
                    <a:pt x="727101" y="1381094"/>
                  </a:cubicBezTo>
                  <a:cubicBezTo>
                    <a:pt x="732481" y="1378458"/>
                    <a:pt x="737862" y="1375822"/>
                    <a:pt x="742345" y="1372308"/>
                  </a:cubicBezTo>
                  <a:cubicBezTo>
                    <a:pt x="747726" y="1368793"/>
                    <a:pt x="752209" y="1364400"/>
                    <a:pt x="756693" y="1360886"/>
                  </a:cubicBezTo>
                  <a:cubicBezTo>
                    <a:pt x="757590" y="1360886"/>
                    <a:pt x="757590" y="1360007"/>
                    <a:pt x="758487" y="1360007"/>
                  </a:cubicBezTo>
                  <a:cubicBezTo>
                    <a:pt x="764764" y="1358250"/>
                    <a:pt x="770144" y="1357371"/>
                    <a:pt x="776421" y="1355614"/>
                  </a:cubicBezTo>
                  <a:cubicBezTo>
                    <a:pt x="780008" y="1354735"/>
                    <a:pt x="782698" y="1352978"/>
                    <a:pt x="786285" y="1352099"/>
                  </a:cubicBezTo>
                  <a:cubicBezTo>
                    <a:pt x="788976" y="1351221"/>
                    <a:pt x="790769" y="1351221"/>
                    <a:pt x="793459" y="1350342"/>
                  </a:cubicBezTo>
                  <a:lnTo>
                    <a:pt x="802426" y="1350342"/>
                  </a:lnTo>
                  <a:cubicBezTo>
                    <a:pt x="804220" y="1350342"/>
                    <a:pt x="806910" y="1350342"/>
                    <a:pt x="808704" y="1349464"/>
                  </a:cubicBezTo>
                  <a:cubicBezTo>
                    <a:pt x="809600" y="1347706"/>
                    <a:pt x="811394" y="1345070"/>
                    <a:pt x="812291" y="1345070"/>
                  </a:cubicBezTo>
                  <a:cubicBezTo>
                    <a:pt x="814981" y="1345070"/>
                    <a:pt x="816774" y="1346828"/>
                    <a:pt x="819464" y="1347706"/>
                  </a:cubicBezTo>
                  <a:cubicBezTo>
                    <a:pt x="820361" y="1347706"/>
                    <a:pt x="820361" y="1348585"/>
                    <a:pt x="820361" y="1349464"/>
                  </a:cubicBezTo>
                  <a:cubicBezTo>
                    <a:pt x="823948" y="1352978"/>
                    <a:pt x="826638" y="1357371"/>
                    <a:pt x="830225" y="1360886"/>
                  </a:cubicBezTo>
                  <a:cubicBezTo>
                    <a:pt x="834709" y="1365279"/>
                    <a:pt x="839193" y="1365279"/>
                    <a:pt x="841883" y="1362643"/>
                  </a:cubicBezTo>
                  <a:cubicBezTo>
                    <a:pt x="846366" y="1359128"/>
                    <a:pt x="849953" y="1356493"/>
                    <a:pt x="856231" y="1358250"/>
                  </a:cubicBezTo>
                  <a:cubicBezTo>
                    <a:pt x="857127" y="1358250"/>
                    <a:pt x="858921" y="1359128"/>
                    <a:pt x="859817" y="1358250"/>
                  </a:cubicBezTo>
                  <a:cubicBezTo>
                    <a:pt x="864301" y="1356493"/>
                    <a:pt x="869682" y="1354735"/>
                    <a:pt x="874165" y="1352099"/>
                  </a:cubicBezTo>
                  <a:cubicBezTo>
                    <a:pt x="876855" y="1351221"/>
                    <a:pt x="880442" y="1351221"/>
                    <a:pt x="881339" y="1349464"/>
                  </a:cubicBezTo>
                  <a:cubicBezTo>
                    <a:pt x="884029" y="1344192"/>
                    <a:pt x="888513" y="1341556"/>
                    <a:pt x="892997" y="1338041"/>
                  </a:cubicBezTo>
                  <a:cubicBezTo>
                    <a:pt x="895687" y="1335406"/>
                    <a:pt x="898377" y="1331891"/>
                    <a:pt x="901067" y="1331012"/>
                  </a:cubicBezTo>
                  <a:cubicBezTo>
                    <a:pt x="907344" y="1329255"/>
                    <a:pt x="911828" y="1323983"/>
                    <a:pt x="917208" y="1320469"/>
                  </a:cubicBezTo>
                  <a:cubicBezTo>
                    <a:pt x="921692" y="1317833"/>
                    <a:pt x="924382" y="1312562"/>
                    <a:pt x="928866" y="1311683"/>
                  </a:cubicBezTo>
                  <a:cubicBezTo>
                    <a:pt x="936040" y="1309926"/>
                    <a:pt x="941420" y="1305533"/>
                    <a:pt x="947697" y="1301140"/>
                  </a:cubicBezTo>
                  <a:cubicBezTo>
                    <a:pt x="951284" y="1298504"/>
                    <a:pt x="955768" y="1296746"/>
                    <a:pt x="960252" y="1297625"/>
                  </a:cubicBezTo>
                  <a:cubicBezTo>
                    <a:pt x="962942" y="1298504"/>
                    <a:pt x="966529" y="1297625"/>
                    <a:pt x="968322" y="1296746"/>
                  </a:cubicBezTo>
                  <a:cubicBezTo>
                    <a:pt x="971909" y="1294989"/>
                    <a:pt x="975496" y="1292353"/>
                    <a:pt x="979083" y="1290596"/>
                  </a:cubicBezTo>
                  <a:cubicBezTo>
                    <a:pt x="981773" y="1288839"/>
                    <a:pt x="984463" y="1287082"/>
                    <a:pt x="987154" y="1287082"/>
                  </a:cubicBezTo>
                  <a:cubicBezTo>
                    <a:pt x="996121" y="1286203"/>
                    <a:pt x="1003295" y="1284446"/>
                    <a:pt x="1007779" y="1275659"/>
                  </a:cubicBezTo>
                  <a:cubicBezTo>
                    <a:pt x="1009572" y="1272145"/>
                    <a:pt x="1018539" y="1267752"/>
                    <a:pt x="1022126" y="1269509"/>
                  </a:cubicBezTo>
                  <a:cubicBezTo>
                    <a:pt x="1028403" y="1272145"/>
                    <a:pt x="1032887" y="1270388"/>
                    <a:pt x="1036474" y="1265116"/>
                  </a:cubicBezTo>
                  <a:cubicBezTo>
                    <a:pt x="1039164" y="1262480"/>
                    <a:pt x="1042751" y="1263359"/>
                    <a:pt x="1045441" y="1265116"/>
                  </a:cubicBezTo>
                  <a:cubicBezTo>
                    <a:pt x="1047235" y="1266873"/>
                    <a:pt x="1049028" y="1267752"/>
                    <a:pt x="1050822" y="1267752"/>
                  </a:cubicBezTo>
                  <a:cubicBezTo>
                    <a:pt x="1057099" y="1268631"/>
                    <a:pt x="1064273" y="1267752"/>
                    <a:pt x="1070550" y="1268631"/>
                  </a:cubicBezTo>
                  <a:cubicBezTo>
                    <a:pt x="1075930" y="1269509"/>
                    <a:pt x="1081311" y="1267752"/>
                    <a:pt x="1084898" y="1264238"/>
                  </a:cubicBezTo>
                  <a:cubicBezTo>
                    <a:pt x="1088485" y="1260723"/>
                    <a:pt x="1091175" y="1260723"/>
                    <a:pt x="1096555" y="1262480"/>
                  </a:cubicBezTo>
                  <a:cubicBezTo>
                    <a:pt x="1101039" y="1264238"/>
                    <a:pt x="1104626" y="1268631"/>
                    <a:pt x="1110903" y="1267752"/>
                  </a:cubicBezTo>
                  <a:cubicBezTo>
                    <a:pt x="1116283" y="1266873"/>
                    <a:pt x="1122560" y="1269509"/>
                    <a:pt x="1128838" y="1266873"/>
                  </a:cubicBezTo>
                  <a:lnTo>
                    <a:pt x="1132425" y="1266873"/>
                  </a:lnTo>
                  <a:cubicBezTo>
                    <a:pt x="1137805" y="1268631"/>
                    <a:pt x="1143185" y="1269509"/>
                    <a:pt x="1147669" y="1273902"/>
                  </a:cubicBezTo>
                  <a:cubicBezTo>
                    <a:pt x="1153049" y="1278295"/>
                    <a:pt x="1153946" y="1245786"/>
                    <a:pt x="1159327" y="1249301"/>
                  </a:cubicBezTo>
                  <a:cubicBezTo>
                    <a:pt x="1167397" y="1254573"/>
                    <a:pt x="1165604" y="1249301"/>
                    <a:pt x="1173674" y="1253694"/>
                  </a:cubicBezTo>
                  <a:cubicBezTo>
                    <a:pt x="1179951" y="1256330"/>
                    <a:pt x="1177261" y="1246665"/>
                    <a:pt x="1184435" y="1248422"/>
                  </a:cubicBezTo>
                  <a:cubicBezTo>
                    <a:pt x="1185332" y="1248422"/>
                    <a:pt x="1196093" y="1255451"/>
                    <a:pt x="1196093" y="1254573"/>
                  </a:cubicBezTo>
                  <a:cubicBezTo>
                    <a:pt x="1200576" y="1251937"/>
                    <a:pt x="1205060" y="1225578"/>
                    <a:pt x="1209544" y="1226457"/>
                  </a:cubicBezTo>
                  <a:cubicBezTo>
                    <a:pt x="1218511" y="1229093"/>
                    <a:pt x="1226582" y="1227335"/>
                    <a:pt x="1234652" y="1223821"/>
                  </a:cubicBezTo>
                  <a:cubicBezTo>
                    <a:pt x="1239136" y="1222064"/>
                    <a:pt x="1246310" y="1215913"/>
                    <a:pt x="1249897" y="1218549"/>
                  </a:cubicBezTo>
                  <a:cubicBezTo>
                    <a:pt x="1256174" y="1222942"/>
                    <a:pt x="1262451" y="1224700"/>
                    <a:pt x="1269625" y="1225578"/>
                  </a:cubicBezTo>
                  <a:cubicBezTo>
                    <a:pt x="1270522" y="1225578"/>
                    <a:pt x="1271418" y="1226457"/>
                    <a:pt x="1272315" y="1227335"/>
                  </a:cubicBezTo>
                  <a:cubicBezTo>
                    <a:pt x="1275005" y="1230850"/>
                    <a:pt x="1287559" y="1221185"/>
                    <a:pt x="1290250" y="1224700"/>
                  </a:cubicBezTo>
                  <a:cubicBezTo>
                    <a:pt x="1293837" y="1229971"/>
                    <a:pt x="1297424" y="1235243"/>
                    <a:pt x="1301010" y="1239636"/>
                  </a:cubicBezTo>
                  <a:cubicBezTo>
                    <a:pt x="1302804" y="1241393"/>
                    <a:pt x="1305494" y="1242272"/>
                    <a:pt x="1306391" y="1244029"/>
                  </a:cubicBezTo>
                  <a:cubicBezTo>
                    <a:pt x="1307288" y="1248422"/>
                    <a:pt x="1309081" y="1250180"/>
                    <a:pt x="1313565" y="1250180"/>
                  </a:cubicBezTo>
                  <a:cubicBezTo>
                    <a:pt x="1316255" y="1250180"/>
                    <a:pt x="1318945" y="1251058"/>
                    <a:pt x="1320739" y="1252815"/>
                  </a:cubicBezTo>
                  <a:cubicBezTo>
                    <a:pt x="1325222" y="1255451"/>
                    <a:pt x="1328809" y="1258087"/>
                    <a:pt x="1332396" y="1260723"/>
                  </a:cubicBezTo>
                  <a:cubicBezTo>
                    <a:pt x="1336880" y="1263359"/>
                    <a:pt x="1341363" y="1265995"/>
                    <a:pt x="1343157" y="1270388"/>
                  </a:cubicBezTo>
                  <a:cubicBezTo>
                    <a:pt x="1344054" y="1272145"/>
                    <a:pt x="1344951" y="1273024"/>
                    <a:pt x="1345847" y="1273902"/>
                  </a:cubicBezTo>
                  <a:cubicBezTo>
                    <a:pt x="1349434" y="1277417"/>
                    <a:pt x="1353021" y="1280053"/>
                    <a:pt x="1356608" y="1283567"/>
                  </a:cubicBezTo>
                  <a:cubicBezTo>
                    <a:pt x="1361988" y="1287960"/>
                    <a:pt x="1366472" y="1293232"/>
                    <a:pt x="1371852" y="1297625"/>
                  </a:cubicBezTo>
                  <a:cubicBezTo>
                    <a:pt x="1373646" y="1298504"/>
                    <a:pt x="1375439" y="1300261"/>
                    <a:pt x="1377233" y="1301140"/>
                  </a:cubicBezTo>
                  <a:cubicBezTo>
                    <a:pt x="1380820" y="1302897"/>
                    <a:pt x="1384407" y="1304654"/>
                    <a:pt x="1387097" y="1307290"/>
                  </a:cubicBezTo>
                  <a:cubicBezTo>
                    <a:pt x="1389787" y="1309926"/>
                    <a:pt x="1402341" y="1294110"/>
                    <a:pt x="1404135" y="1297625"/>
                  </a:cubicBezTo>
                  <a:cubicBezTo>
                    <a:pt x="1404135" y="1298504"/>
                    <a:pt x="1405032" y="1298504"/>
                    <a:pt x="1405928" y="1298504"/>
                  </a:cubicBezTo>
                  <a:cubicBezTo>
                    <a:pt x="1411309" y="1302897"/>
                    <a:pt x="1416689" y="1301140"/>
                    <a:pt x="1422070" y="1299382"/>
                  </a:cubicBezTo>
                  <a:cubicBezTo>
                    <a:pt x="1423863" y="1298504"/>
                    <a:pt x="1425657" y="1297625"/>
                    <a:pt x="1426553" y="1298504"/>
                  </a:cubicBezTo>
                  <a:cubicBezTo>
                    <a:pt x="1432830" y="1301140"/>
                    <a:pt x="1437314" y="1307290"/>
                    <a:pt x="1445385" y="1308168"/>
                  </a:cubicBezTo>
                  <a:cubicBezTo>
                    <a:pt x="1445385" y="1308168"/>
                    <a:pt x="1446281" y="1308168"/>
                    <a:pt x="1446281" y="1309047"/>
                  </a:cubicBezTo>
                  <a:cubicBezTo>
                    <a:pt x="1448075" y="1314319"/>
                    <a:pt x="1453455" y="1314319"/>
                    <a:pt x="1457939" y="1315197"/>
                  </a:cubicBezTo>
                  <a:cubicBezTo>
                    <a:pt x="1460629" y="1315197"/>
                    <a:pt x="1463319" y="1316076"/>
                    <a:pt x="1465113" y="1316955"/>
                  </a:cubicBezTo>
                  <a:cubicBezTo>
                    <a:pt x="1470493" y="1319590"/>
                    <a:pt x="1475874" y="1323105"/>
                    <a:pt x="1482151" y="1324862"/>
                  </a:cubicBezTo>
                  <a:cubicBezTo>
                    <a:pt x="1490221" y="1327498"/>
                    <a:pt x="1498292" y="1329255"/>
                    <a:pt x="1504569" y="1333648"/>
                  </a:cubicBezTo>
                  <a:cubicBezTo>
                    <a:pt x="1505466" y="1333648"/>
                    <a:pt x="1506363" y="1333648"/>
                    <a:pt x="1506363" y="1334527"/>
                  </a:cubicBezTo>
                  <a:cubicBezTo>
                    <a:pt x="1509053" y="1336284"/>
                    <a:pt x="1513536" y="1337163"/>
                    <a:pt x="1515330" y="1339799"/>
                  </a:cubicBezTo>
                  <a:cubicBezTo>
                    <a:pt x="1518020" y="1345070"/>
                    <a:pt x="1525194" y="1344192"/>
                    <a:pt x="1528781" y="1348585"/>
                  </a:cubicBezTo>
                  <a:lnTo>
                    <a:pt x="1529678" y="1348585"/>
                  </a:lnTo>
                  <a:cubicBezTo>
                    <a:pt x="1533265" y="1348585"/>
                    <a:pt x="1536851" y="1349464"/>
                    <a:pt x="1541335" y="1349464"/>
                  </a:cubicBezTo>
                  <a:cubicBezTo>
                    <a:pt x="1543129" y="1348585"/>
                    <a:pt x="1545819" y="1346828"/>
                    <a:pt x="1547612" y="1346828"/>
                  </a:cubicBezTo>
                  <a:cubicBezTo>
                    <a:pt x="1555683" y="1349464"/>
                    <a:pt x="1563753" y="1349464"/>
                    <a:pt x="1569134" y="1342435"/>
                  </a:cubicBezTo>
                  <a:cubicBezTo>
                    <a:pt x="1570031" y="1341556"/>
                    <a:pt x="1571824" y="1341556"/>
                    <a:pt x="1573618" y="1341556"/>
                  </a:cubicBezTo>
                  <a:lnTo>
                    <a:pt x="1580792" y="1341556"/>
                  </a:lnTo>
                  <a:cubicBezTo>
                    <a:pt x="1588862" y="1339799"/>
                    <a:pt x="1596036" y="1338041"/>
                    <a:pt x="1604106" y="1337163"/>
                  </a:cubicBezTo>
                  <a:cubicBezTo>
                    <a:pt x="1607693" y="1336284"/>
                    <a:pt x="1612177" y="1338041"/>
                    <a:pt x="1615764" y="1338920"/>
                  </a:cubicBezTo>
                  <a:cubicBezTo>
                    <a:pt x="1619351" y="1339799"/>
                    <a:pt x="1622938" y="1339799"/>
                    <a:pt x="1626525" y="1339799"/>
                  </a:cubicBezTo>
                  <a:cubicBezTo>
                    <a:pt x="1631008" y="1339799"/>
                    <a:pt x="1634595" y="1338041"/>
                    <a:pt x="1639079" y="1338041"/>
                  </a:cubicBezTo>
                  <a:cubicBezTo>
                    <a:pt x="1642666" y="1337163"/>
                    <a:pt x="1647150" y="1337163"/>
                    <a:pt x="1650737" y="1336284"/>
                  </a:cubicBezTo>
                  <a:cubicBezTo>
                    <a:pt x="1658807" y="1334527"/>
                    <a:pt x="1665981" y="1332770"/>
                    <a:pt x="1674052" y="1331891"/>
                  </a:cubicBezTo>
                  <a:cubicBezTo>
                    <a:pt x="1679432" y="1302018"/>
                    <a:pt x="1678535" y="1266873"/>
                    <a:pt x="1678535" y="1230850"/>
                  </a:cubicBezTo>
                  <a:close/>
                </a:path>
              </a:pathLst>
            </a:custGeom>
            <a:blipFill>
              <a:blip r:embed="rId10"/>
              <a:stretch>
                <a:fillRect l="-82599" t="-201126" r="-47" b="-22723"/>
              </a:stretch>
            </a:blipFill>
          </p:spPr>
        </p:sp>
      </p:grpSp>
      <p:grpSp>
        <p:nvGrpSpPr>
          <p:cNvPr id="31" name="Group 31"/>
          <p:cNvGrpSpPr/>
          <p:nvPr/>
        </p:nvGrpSpPr>
        <p:grpSpPr>
          <a:xfrm rot="1133140">
            <a:off x="-1565768" y="7972602"/>
            <a:ext cx="4373259" cy="3629577"/>
            <a:chOff x="0" y="0"/>
            <a:chExt cx="1676892" cy="1391733"/>
          </a:xfrm>
        </p:grpSpPr>
        <p:sp>
          <p:nvSpPr>
            <p:cNvPr id="32" name="Freeform 32"/>
            <p:cNvSpPr/>
            <p:nvPr/>
          </p:nvSpPr>
          <p:spPr>
            <a:xfrm>
              <a:off x="-2540" y="-2540"/>
              <a:ext cx="1679432" cy="1390759"/>
            </a:xfrm>
            <a:custGeom>
              <a:avLst/>
              <a:gdLst/>
              <a:ahLst/>
              <a:cxnLst/>
              <a:rect l="l" t="t" r="r" b="b"/>
              <a:pathLst>
                <a:path w="1679432" h="1390759">
                  <a:moveTo>
                    <a:pt x="1678535" y="1230850"/>
                  </a:moveTo>
                  <a:cubicBezTo>
                    <a:pt x="1677639" y="883795"/>
                    <a:pt x="1666878" y="414613"/>
                    <a:pt x="1666878" y="68436"/>
                  </a:cubicBezTo>
                  <a:cubicBezTo>
                    <a:pt x="1666878" y="63165"/>
                    <a:pt x="1667775" y="57893"/>
                    <a:pt x="1667775" y="53500"/>
                  </a:cubicBezTo>
                  <a:cubicBezTo>
                    <a:pt x="1666878" y="52621"/>
                    <a:pt x="1665981" y="52621"/>
                    <a:pt x="1665084" y="51743"/>
                  </a:cubicBezTo>
                  <a:cubicBezTo>
                    <a:pt x="1665084" y="51743"/>
                    <a:pt x="1664188" y="52621"/>
                    <a:pt x="1664188" y="53500"/>
                  </a:cubicBezTo>
                  <a:cubicBezTo>
                    <a:pt x="1662394" y="57893"/>
                    <a:pt x="1658807" y="57893"/>
                    <a:pt x="1655220" y="57893"/>
                  </a:cubicBezTo>
                  <a:cubicBezTo>
                    <a:pt x="1650737" y="57014"/>
                    <a:pt x="1646253" y="52621"/>
                    <a:pt x="1640873" y="54379"/>
                  </a:cubicBezTo>
                  <a:cubicBezTo>
                    <a:pt x="1639079" y="55257"/>
                    <a:pt x="1635492" y="53500"/>
                    <a:pt x="1634595" y="51743"/>
                  </a:cubicBezTo>
                  <a:cubicBezTo>
                    <a:pt x="1631905" y="48228"/>
                    <a:pt x="1628318" y="48228"/>
                    <a:pt x="1624731" y="49985"/>
                  </a:cubicBezTo>
                  <a:cubicBezTo>
                    <a:pt x="1622938" y="50864"/>
                    <a:pt x="1621144" y="49985"/>
                    <a:pt x="1619351" y="49985"/>
                  </a:cubicBezTo>
                  <a:cubicBezTo>
                    <a:pt x="1616661" y="49985"/>
                    <a:pt x="1613074" y="49107"/>
                    <a:pt x="1610384" y="48228"/>
                  </a:cubicBezTo>
                  <a:cubicBezTo>
                    <a:pt x="1609487" y="48228"/>
                    <a:pt x="1607693" y="47350"/>
                    <a:pt x="1606797" y="47350"/>
                  </a:cubicBezTo>
                  <a:cubicBezTo>
                    <a:pt x="1604106" y="46471"/>
                    <a:pt x="1601416" y="43835"/>
                    <a:pt x="1598726" y="47350"/>
                  </a:cubicBezTo>
                  <a:cubicBezTo>
                    <a:pt x="1598726" y="47350"/>
                    <a:pt x="1596933" y="47350"/>
                    <a:pt x="1596036" y="46471"/>
                  </a:cubicBezTo>
                  <a:cubicBezTo>
                    <a:pt x="1595139" y="44714"/>
                    <a:pt x="1594242" y="42078"/>
                    <a:pt x="1593346" y="40321"/>
                  </a:cubicBezTo>
                  <a:cubicBezTo>
                    <a:pt x="1591552" y="37685"/>
                    <a:pt x="1591552" y="33292"/>
                    <a:pt x="1588862" y="31534"/>
                  </a:cubicBezTo>
                  <a:cubicBezTo>
                    <a:pt x="1587069" y="30656"/>
                    <a:pt x="1586172" y="29777"/>
                    <a:pt x="1585275" y="28020"/>
                  </a:cubicBezTo>
                  <a:cubicBezTo>
                    <a:pt x="1585275" y="27141"/>
                    <a:pt x="1583482" y="26263"/>
                    <a:pt x="1583482" y="25384"/>
                  </a:cubicBezTo>
                  <a:lnTo>
                    <a:pt x="1580792" y="22748"/>
                  </a:lnTo>
                  <a:cubicBezTo>
                    <a:pt x="1579895" y="20991"/>
                    <a:pt x="1578998" y="18355"/>
                    <a:pt x="1577204" y="17477"/>
                  </a:cubicBezTo>
                  <a:cubicBezTo>
                    <a:pt x="1573618" y="14841"/>
                    <a:pt x="1572721" y="11326"/>
                    <a:pt x="1574514" y="6933"/>
                  </a:cubicBezTo>
                  <a:cubicBezTo>
                    <a:pt x="1571824" y="6054"/>
                    <a:pt x="1570031" y="4297"/>
                    <a:pt x="1567341" y="4297"/>
                  </a:cubicBezTo>
                  <a:cubicBezTo>
                    <a:pt x="1556580" y="5176"/>
                    <a:pt x="1544922" y="6933"/>
                    <a:pt x="1534161" y="7812"/>
                  </a:cubicBezTo>
                  <a:cubicBezTo>
                    <a:pt x="1532368" y="7812"/>
                    <a:pt x="1529678" y="8690"/>
                    <a:pt x="1528781" y="9569"/>
                  </a:cubicBezTo>
                  <a:cubicBezTo>
                    <a:pt x="1521607" y="13962"/>
                    <a:pt x="1514433" y="10448"/>
                    <a:pt x="1507259" y="9569"/>
                  </a:cubicBezTo>
                  <a:cubicBezTo>
                    <a:pt x="1501879" y="9569"/>
                    <a:pt x="1496498" y="6933"/>
                    <a:pt x="1491118" y="6054"/>
                  </a:cubicBezTo>
                  <a:cubicBezTo>
                    <a:pt x="1484841" y="5176"/>
                    <a:pt x="1479461" y="6054"/>
                    <a:pt x="1473183" y="5176"/>
                  </a:cubicBezTo>
                  <a:cubicBezTo>
                    <a:pt x="1472287" y="5176"/>
                    <a:pt x="1471390" y="4297"/>
                    <a:pt x="1470493" y="3419"/>
                  </a:cubicBezTo>
                  <a:cubicBezTo>
                    <a:pt x="1468700" y="0"/>
                    <a:pt x="1465113" y="1270"/>
                    <a:pt x="1463319" y="2540"/>
                  </a:cubicBezTo>
                  <a:cubicBezTo>
                    <a:pt x="1460629" y="4297"/>
                    <a:pt x="1459732" y="6933"/>
                    <a:pt x="1457939" y="9569"/>
                  </a:cubicBezTo>
                  <a:cubicBezTo>
                    <a:pt x="1453455" y="10448"/>
                    <a:pt x="1447178" y="11326"/>
                    <a:pt x="1442694" y="13962"/>
                  </a:cubicBezTo>
                  <a:cubicBezTo>
                    <a:pt x="1439108" y="15719"/>
                    <a:pt x="1437314" y="16598"/>
                    <a:pt x="1434624" y="14841"/>
                  </a:cubicBezTo>
                  <a:lnTo>
                    <a:pt x="1433727" y="15719"/>
                  </a:lnTo>
                  <a:cubicBezTo>
                    <a:pt x="1435520" y="17477"/>
                    <a:pt x="1436417" y="20112"/>
                    <a:pt x="1438211" y="21870"/>
                  </a:cubicBezTo>
                  <a:cubicBezTo>
                    <a:pt x="1435520" y="22748"/>
                    <a:pt x="1431934" y="24505"/>
                    <a:pt x="1430140" y="23627"/>
                  </a:cubicBezTo>
                  <a:cubicBezTo>
                    <a:pt x="1425657" y="22748"/>
                    <a:pt x="1423863" y="24505"/>
                    <a:pt x="1420276" y="26263"/>
                  </a:cubicBezTo>
                  <a:cubicBezTo>
                    <a:pt x="1416689" y="28899"/>
                    <a:pt x="1412206" y="30656"/>
                    <a:pt x="1408619" y="32413"/>
                  </a:cubicBezTo>
                  <a:cubicBezTo>
                    <a:pt x="1407722" y="32413"/>
                    <a:pt x="1406825" y="32413"/>
                    <a:pt x="1405928" y="31534"/>
                  </a:cubicBezTo>
                  <a:cubicBezTo>
                    <a:pt x="1405032" y="31534"/>
                    <a:pt x="1404135" y="30656"/>
                    <a:pt x="1404135" y="30656"/>
                  </a:cubicBezTo>
                  <a:cubicBezTo>
                    <a:pt x="1399651" y="32413"/>
                    <a:pt x="1395167" y="34170"/>
                    <a:pt x="1390684" y="32413"/>
                  </a:cubicBezTo>
                  <a:cubicBezTo>
                    <a:pt x="1389787" y="32413"/>
                    <a:pt x="1389787" y="33292"/>
                    <a:pt x="1388890" y="33292"/>
                  </a:cubicBezTo>
                  <a:cubicBezTo>
                    <a:pt x="1383510" y="35049"/>
                    <a:pt x="1379923" y="41199"/>
                    <a:pt x="1372749" y="41199"/>
                  </a:cubicBezTo>
                  <a:cubicBezTo>
                    <a:pt x="1367369" y="41199"/>
                    <a:pt x="1361988" y="45592"/>
                    <a:pt x="1356608" y="45592"/>
                  </a:cubicBezTo>
                  <a:cubicBezTo>
                    <a:pt x="1350331" y="46471"/>
                    <a:pt x="1344951" y="48228"/>
                    <a:pt x="1339570" y="50864"/>
                  </a:cubicBezTo>
                  <a:cubicBezTo>
                    <a:pt x="1337777" y="51743"/>
                    <a:pt x="1335983" y="51743"/>
                    <a:pt x="1335086" y="51743"/>
                  </a:cubicBezTo>
                  <a:cubicBezTo>
                    <a:pt x="1330603" y="49985"/>
                    <a:pt x="1327912" y="52621"/>
                    <a:pt x="1326119" y="55257"/>
                  </a:cubicBezTo>
                  <a:cubicBezTo>
                    <a:pt x="1321635" y="61407"/>
                    <a:pt x="1314461" y="63165"/>
                    <a:pt x="1308184" y="64922"/>
                  </a:cubicBezTo>
                  <a:cubicBezTo>
                    <a:pt x="1300114" y="66679"/>
                    <a:pt x="1292043" y="67558"/>
                    <a:pt x="1283973" y="68436"/>
                  </a:cubicBezTo>
                  <a:cubicBezTo>
                    <a:pt x="1283076" y="68436"/>
                    <a:pt x="1282179" y="71072"/>
                    <a:pt x="1280386" y="71951"/>
                  </a:cubicBezTo>
                  <a:cubicBezTo>
                    <a:pt x="1279489" y="71951"/>
                    <a:pt x="1278592" y="71072"/>
                    <a:pt x="1278592" y="71072"/>
                  </a:cubicBezTo>
                  <a:cubicBezTo>
                    <a:pt x="1274108" y="76344"/>
                    <a:pt x="1271418" y="84252"/>
                    <a:pt x="1262451" y="83373"/>
                  </a:cubicBezTo>
                  <a:lnTo>
                    <a:pt x="1261554" y="83373"/>
                  </a:lnTo>
                  <a:cubicBezTo>
                    <a:pt x="1254380" y="87766"/>
                    <a:pt x="1247206" y="86009"/>
                    <a:pt x="1240929" y="84252"/>
                  </a:cubicBezTo>
                  <a:cubicBezTo>
                    <a:pt x="1239136" y="84252"/>
                    <a:pt x="1236446" y="82494"/>
                    <a:pt x="1235549" y="80737"/>
                  </a:cubicBezTo>
                  <a:cubicBezTo>
                    <a:pt x="1232859" y="75465"/>
                    <a:pt x="1225685" y="73708"/>
                    <a:pt x="1220304" y="75465"/>
                  </a:cubicBezTo>
                  <a:cubicBezTo>
                    <a:pt x="1215821" y="77223"/>
                    <a:pt x="1211337" y="78101"/>
                    <a:pt x="1206853" y="79859"/>
                  </a:cubicBezTo>
                  <a:cubicBezTo>
                    <a:pt x="1199680" y="81616"/>
                    <a:pt x="1193402" y="82494"/>
                    <a:pt x="1186229" y="78980"/>
                  </a:cubicBezTo>
                  <a:cubicBezTo>
                    <a:pt x="1179055" y="75465"/>
                    <a:pt x="1173674" y="78101"/>
                    <a:pt x="1170087" y="86009"/>
                  </a:cubicBezTo>
                  <a:cubicBezTo>
                    <a:pt x="1167397" y="91281"/>
                    <a:pt x="1160223" y="92159"/>
                    <a:pt x="1155740" y="87766"/>
                  </a:cubicBezTo>
                  <a:cubicBezTo>
                    <a:pt x="1153049" y="85130"/>
                    <a:pt x="1151256" y="86009"/>
                    <a:pt x="1148566" y="87766"/>
                  </a:cubicBezTo>
                  <a:lnTo>
                    <a:pt x="1143185" y="93038"/>
                  </a:lnTo>
                  <a:cubicBezTo>
                    <a:pt x="1142289" y="93916"/>
                    <a:pt x="1140495" y="93916"/>
                    <a:pt x="1139598" y="93916"/>
                  </a:cubicBezTo>
                  <a:lnTo>
                    <a:pt x="1134218" y="93916"/>
                  </a:lnTo>
                  <a:cubicBezTo>
                    <a:pt x="1130631" y="93916"/>
                    <a:pt x="1127044" y="93038"/>
                    <a:pt x="1123457" y="92159"/>
                  </a:cubicBezTo>
                  <a:cubicBezTo>
                    <a:pt x="1118974" y="91281"/>
                    <a:pt x="1115387" y="88645"/>
                    <a:pt x="1110903" y="87766"/>
                  </a:cubicBezTo>
                  <a:cubicBezTo>
                    <a:pt x="1103729" y="86887"/>
                    <a:pt x="1101936" y="80737"/>
                    <a:pt x="1099245" y="76344"/>
                  </a:cubicBezTo>
                  <a:cubicBezTo>
                    <a:pt x="1097452" y="73708"/>
                    <a:pt x="1093865" y="70194"/>
                    <a:pt x="1090278" y="71072"/>
                  </a:cubicBezTo>
                  <a:cubicBezTo>
                    <a:pt x="1086691" y="72830"/>
                    <a:pt x="1083104" y="71072"/>
                    <a:pt x="1080414" y="70194"/>
                  </a:cubicBezTo>
                  <a:cubicBezTo>
                    <a:pt x="1079517" y="70194"/>
                    <a:pt x="1077724" y="69315"/>
                    <a:pt x="1076827" y="69315"/>
                  </a:cubicBezTo>
                  <a:cubicBezTo>
                    <a:pt x="1070550" y="67558"/>
                    <a:pt x="1066066" y="71072"/>
                    <a:pt x="1061583" y="75465"/>
                  </a:cubicBezTo>
                  <a:lnTo>
                    <a:pt x="1057996" y="78980"/>
                  </a:lnTo>
                  <a:cubicBezTo>
                    <a:pt x="1057099" y="79859"/>
                    <a:pt x="1057099" y="81616"/>
                    <a:pt x="1056202" y="82494"/>
                  </a:cubicBezTo>
                  <a:cubicBezTo>
                    <a:pt x="1050822" y="86887"/>
                    <a:pt x="1045441" y="85130"/>
                    <a:pt x="1039164" y="82494"/>
                  </a:cubicBezTo>
                  <a:cubicBezTo>
                    <a:pt x="1033784" y="79859"/>
                    <a:pt x="1027507" y="82494"/>
                    <a:pt x="1025713" y="87766"/>
                  </a:cubicBezTo>
                  <a:cubicBezTo>
                    <a:pt x="1024816" y="91281"/>
                    <a:pt x="1023920" y="93916"/>
                    <a:pt x="1019436" y="95674"/>
                  </a:cubicBezTo>
                  <a:cubicBezTo>
                    <a:pt x="1014952" y="98310"/>
                    <a:pt x="1009572" y="100067"/>
                    <a:pt x="1008675" y="106217"/>
                  </a:cubicBezTo>
                  <a:cubicBezTo>
                    <a:pt x="1008675" y="107096"/>
                    <a:pt x="1007779" y="107974"/>
                    <a:pt x="1006882" y="107974"/>
                  </a:cubicBezTo>
                  <a:cubicBezTo>
                    <a:pt x="1004192" y="108853"/>
                    <a:pt x="1002398" y="109732"/>
                    <a:pt x="999708" y="110610"/>
                  </a:cubicBezTo>
                  <a:lnTo>
                    <a:pt x="991637" y="110610"/>
                  </a:lnTo>
                  <a:cubicBezTo>
                    <a:pt x="986257" y="109732"/>
                    <a:pt x="980877" y="107974"/>
                    <a:pt x="975496" y="107096"/>
                  </a:cubicBezTo>
                  <a:cubicBezTo>
                    <a:pt x="969219" y="106217"/>
                    <a:pt x="963839" y="109732"/>
                    <a:pt x="957561" y="110610"/>
                  </a:cubicBezTo>
                  <a:lnTo>
                    <a:pt x="956665" y="111489"/>
                  </a:lnTo>
                  <a:cubicBezTo>
                    <a:pt x="954871" y="114125"/>
                    <a:pt x="952181" y="113246"/>
                    <a:pt x="950388" y="111489"/>
                  </a:cubicBezTo>
                  <a:cubicBezTo>
                    <a:pt x="946801" y="107974"/>
                    <a:pt x="940523" y="107096"/>
                    <a:pt x="936040" y="108853"/>
                  </a:cubicBezTo>
                  <a:cubicBezTo>
                    <a:pt x="930659" y="111489"/>
                    <a:pt x="925279" y="113246"/>
                    <a:pt x="919899" y="115003"/>
                  </a:cubicBezTo>
                  <a:cubicBezTo>
                    <a:pt x="918105" y="115003"/>
                    <a:pt x="916312" y="114125"/>
                    <a:pt x="915415" y="114125"/>
                  </a:cubicBezTo>
                  <a:cubicBezTo>
                    <a:pt x="913622" y="114125"/>
                    <a:pt x="910931" y="113246"/>
                    <a:pt x="910035" y="114125"/>
                  </a:cubicBezTo>
                  <a:cubicBezTo>
                    <a:pt x="902861" y="119396"/>
                    <a:pt x="895687" y="117639"/>
                    <a:pt x="889410" y="114125"/>
                  </a:cubicBezTo>
                  <a:cubicBezTo>
                    <a:pt x="885823" y="112367"/>
                    <a:pt x="880442" y="110610"/>
                    <a:pt x="878649" y="105338"/>
                  </a:cubicBezTo>
                  <a:cubicBezTo>
                    <a:pt x="877752" y="101824"/>
                    <a:pt x="874165" y="98310"/>
                    <a:pt x="871475" y="95674"/>
                  </a:cubicBezTo>
                  <a:cubicBezTo>
                    <a:pt x="866991" y="91281"/>
                    <a:pt x="862508" y="85130"/>
                    <a:pt x="854437" y="85130"/>
                  </a:cubicBezTo>
                  <a:cubicBezTo>
                    <a:pt x="852644" y="85130"/>
                    <a:pt x="850850" y="81616"/>
                    <a:pt x="849953" y="82494"/>
                  </a:cubicBezTo>
                  <a:cubicBezTo>
                    <a:pt x="846366" y="83373"/>
                    <a:pt x="846366" y="81616"/>
                    <a:pt x="844573" y="79859"/>
                  </a:cubicBezTo>
                  <a:cubicBezTo>
                    <a:pt x="842780" y="78101"/>
                    <a:pt x="840089" y="76344"/>
                    <a:pt x="838296" y="73708"/>
                  </a:cubicBezTo>
                  <a:cubicBezTo>
                    <a:pt x="835606" y="70194"/>
                    <a:pt x="832915" y="65801"/>
                    <a:pt x="830225" y="62286"/>
                  </a:cubicBezTo>
                  <a:cubicBezTo>
                    <a:pt x="827535" y="58772"/>
                    <a:pt x="825742" y="54379"/>
                    <a:pt x="823051" y="50864"/>
                  </a:cubicBezTo>
                  <a:cubicBezTo>
                    <a:pt x="822155" y="49985"/>
                    <a:pt x="819464" y="49107"/>
                    <a:pt x="818568" y="49985"/>
                  </a:cubicBezTo>
                  <a:lnTo>
                    <a:pt x="807807" y="55257"/>
                  </a:lnTo>
                  <a:cubicBezTo>
                    <a:pt x="806013" y="56136"/>
                    <a:pt x="805117" y="57893"/>
                    <a:pt x="804220" y="59650"/>
                  </a:cubicBezTo>
                  <a:lnTo>
                    <a:pt x="803323" y="58772"/>
                  </a:lnTo>
                  <a:cubicBezTo>
                    <a:pt x="804220" y="56136"/>
                    <a:pt x="805117" y="53500"/>
                    <a:pt x="806013" y="52621"/>
                  </a:cubicBezTo>
                  <a:lnTo>
                    <a:pt x="795253" y="49985"/>
                  </a:lnTo>
                  <a:cubicBezTo>
                    <a:pt x="792562" y="49107"/>
                    <a:pt x="788079" y="49107"/>
                    <a:pt x="786285" y="49107"/>
                  </a:cubicBezTo>
                  <a:lnTo>
                    <a:pt x="771938" y="49107"/>
                  </a:lnTo>
                  <a:cubicBezTo>
                    <a:pt x="766557" y="49107"/>
                    <a:pt x="762073" y="48228"/>
                    <a:pt x="756693" y="49107"/>
                  </a:cubicBezTo>
                  <a:cubicBezTo>
                    <a:pt x="753106" y="49985"/>
                    <a:pt x="750416" y="48228"/>
                    <a:pt x="747726" y="46471"/>
                  </a:cubicBezTo>
                  <a:cubicBezTo>
                    <a:pt x="740552" y="41199"/>
                    <a:pt x="733378" y="35049"/>
                    <a:pt x="723514" y="37685"/>
                  </a:cubicBezTo>
                  <a:cubicBezTo>
                    <a:pt x="722617" y="37685"/>
                    <a:pt x="720824" y="36806"/>
                    <a:pt x="719927" y="35928"/>
                  </a:cubicBezTo>
                  <a:cubicBezTo>
                    <a:pt x="717237" y="35049"/>
                    <a:pt x="715443" y="33292"/>
                    <a:pt x="711856" y="31534"/>
                  </a:cubicBezTo>
                  <a:cubicBezTo>
                    <a:pt x="711856" y="34170"/>
                    <a:pt x="711856" y="35049"/>
                    <a:pt x="712753" y="36806"/>
                  </a:cubicBezTo>
                  <a:cubicBezTo>
                    <a:pt x="710960" y="38563"/>
                    <a:pt x="710063" y="37685"/>
                    <a:pt x="709166" y="36806"/>
                  </a:cubicBezTo>
                  <a:cubicBezTo>
                    <a:pt x="708269" y="37685"/>
                    <a:pt x="707373" y="39442"/>
                    <a:pt x="706476" y="39442"/>
                  </a:cubicBezTo>
                  <a:cubicBezTo>
                    <a:pt x="701992" y="41199"/>
                    <a:pt x="697509" y="42078"/>
                    <a:pt x="693025" y="43835"/>
                  </a:cubicBezTo>
                  <a:cubicBezTo>
                    <a:pt x="691232" y="44714"/>
                    <a:pt x="689438" y="45592"/>
                    <a:pt x="688541" y="46471"/>
                  </a:cubicBezTo>
                  <a:cubicBezTo>
                    <a:pt x="684954" y="49107"/>
                    <a:pt x="682264" y="53500"/>
                    <a:pt x="675987" y="52621"/>
                  </a:cubicBezTo>
                  <a:cubicBezTo>
                    <a:pt x="675090" y="52621"/>
                    <a:pt x="673297" y="54379"/>
                    <a:pt x="671503" y="54379"/>
                  </a:cubicBezTo>
                  <a:cubicBezTo>
                    <a:pt x="669710" y="55257"/>
                    <a:pt x="667020" y="55257"/>
                    <a:pt x="665226" y="56136"/>
                  </a:cubicBezTo>
                  <a:lnTo>
                    <a:pt x="663433" y="56136"/>
                  </a:lnTo>
                  <a:cubicBezTo>
                    <a:pt x="658052" y="57893"/>
                    <a:pt x="653569" y="59650"/>
                    <a:pt x="648188" y="60529"/>
                  </a:cubicBezTo>
                  <a:lnTo>
                    <a:pt x="644601" y="60529"/>
                  </a:lnTo>
                  <a:cubicBezTo>
                    <a:pt x="640118" y="60529"/>
                    <a:pt x="636531" y="59650"/>
                    <a:pt x="632047" y="59650"/>
                  </a:cubicBezTo>
                  <a:cubicBezTo>
                    <a:pt x="627563" y="59650"/>
                    <a:pt x="623080" y="61407"/>
                    <a:pt x="618596" y="61407"/>
                  </a:cubicBezTo>
                  <a:cubicBezTo>
                    <a:pt x="613216" y="61407"/>
                    <a:pt x="606939" y="61407"/>
                    <a:pt x="602455" y="57893"/>
                  </a:cubicBezTo>
                  <a:cubicBezTo>
                    <a:pt x="601558" y="57014"/>
                    <a:pt x="598868" y="57014"/>
                    <a:pt x="597074" y="57893"/>
                  </a:cubicBezTo>
                  <a:cubicBezTo>
                    <a:pt x="590797" y="58772"/>
                    <a:pt x="584520" y="59650"/>
                    <a:pt x="579140" y="61407"/>
                  </a:cubicBezTo>
                  <a:cubicBezTo>
                    <a:pt x="573759" y="63165"/>
                    <a:pt x="571069" y="61407"/>
                    <a:pt x="569276" y="57014"/>
                  </a:cubicBezTo>
                  <a:cubicBezTo>
                    <a:pt x="568379" y="55257"/>
                    <a:pt x="566586" y="53500"/>
                    <a:pt x="564792" y="51743"/>
                  </a:cubicBezTo>
                  <a:cubicBezTo>
                    <a:pt x="562102" y="49985"/>
                    <a:pt x="559412" y="47350"/>
                    <a:pt x="556721" y="47350"/>
                  </a:cubicBezTo>
                  <a:cubicBezTo>
                    <a:pt x="550444" y="47350"/>
                    <a:pt x="546857" y="43835"/>
                    <a:pt x="542374" y="41199"/>
                  </a:cubicBezTo>
                  <a:cubicBezTo>
                    <a:pt x="535200" y="36806"/>
                    <a:pt x="528923" y="31534"/>
                    <a:pt x="519955" y="32413"/>
                  </a:cubicBezTo>
                  <a:lnTo>
                    <a:pt x="519955" y="28020"/>
                  </a:lnTo>
                  <a:cubicBezTo>
                    <a:pt x="521749" y="28020"/>
                    <a:pt x="523542" y="28020"/>
                    <a:pt x="525336" y="27141"/>
                  </a:cubicBezTo>
                  <a:cubicBezTo>
                    <a:pt x="522646" y="25384"/>
                    <a:pt x="522646" y="22748"/>
                    <a:pt x="520852" y="20991"/>
                  </a:cubicBezTo>
                  <a:cubicBezTo>
                    <a:pt x="517265" y="18355"/>
                    <a:pt x="513678" y="17477"/>
                    <a:pt x="510091" y="15719"/>
                  </a:cubicBezTo>
                  <a:cubicBezTo>
                    <a:pt x="507401" y="14841"/>
                    <a:pt x="503814" y="14841"/>
                    <a:pt x="505608" y="19234"/>
                  </a:cubicBezTo>
                  <a:cubicBezTo>
                    <a:pt x="501124" y="20112"/>
                    <a:pt x="497537" y="20112"/>
                    <a:pt x="495744" y="21870"/>
                  </a:cubicBezTo>
                  <a:cubicBezTo>
                    <a:pt x="492157" y="24505"/>
                    <a:pt x="488570" y="22748"/>
                    <a:pt x="485879" y="20991"/>
                  </a:cubicBezTo>
                  <a:cubicBezTo>
                    <a:pt x="484086" y="20112"/>
                    <a:pt x="482292" y="19234"/>
                    <a:pt x="480499" y="20112"/>
                  </a:cubicBezTo>
                  <a:cubicBezTo>
                    <a:pt x="469738" y="25384"/>
                    <a:pt x="458977" y="22748"/>
                    <a:pt x="448217" y="22748"/>
                  </a:cubicBezTo>
                  <a:cubicBezTo>
                    <a:pt x="446423" y="22748"/>
                    <a:pt x="444630" y="21870"/>
                    <a:pt x="441939" y="21870"/>
                  </a:cubicBezTo>
                  <a:cubicBezTo>
                    <a:pt x="438353" y="20991"/>
                    <a:pt x="435662" y="19234"/>
                    <a:pt x="432075" y="18355"/>
                  </a:cubicBezTo>
                  <a:cubicBezTo>
                    <a:pt x="428488" y="17477"/>
                    <a:pt x="424005" y="16598"/>
                    <a:pt x="420418" y="15719"/>
                  </a:cubicBezTo>
                  <a:lnTo>
                    <a:pt x="417728" y="15719"/>
                  </a:lnTo>
                  <a:cubicBezTo>
                    <a:pt x="411451" y="15719"/>
                    <a:pt x="405173" y="16598"/>
                    <a:pt x="399793" y="16598"/>
                  </a:cubicBezTo>
                  <a:cubicBezTo>
                    <a:pt x="395309" y="16598"/>
                    <a:pt x="390826" y="14841"/>
                    <a:pt x="385445" y="13962"/>
                  </a:cubicBezTo>
                  <a:cubicBezTo>
                    <a:pt x="384549" y="6933"/>
                    <a:pt x="377375" y="8690"/>
                    <a:pt x="372891" y="5176"/>
                  </a:cubicBezTo>
                  <a:cubicBezTo>
                    <a:pt x="371994" y="4297"/>
                    <a:pt x="370201" y="5176"/>
                    <a:pt x="369304" y="5176"/>
                  </a:cubicBezTo>
                  <a:cubicBezTo>
                    <a:pt x="363924" y="4297"/>
                    <a:pt x="360337" y="6933"/>
                    <a:pt x="358543" y="11326"/>
                  </a:cubicBezTo>
                  <a:cubicBezTo>
                    <a:pt x="355853" y="15719"/>
                    <a:pt x="348679" y="17477"/>
                    <a:pt x="351369" y="24505"/>
                  </a:cubicBezTo>
                  <a:cubicBezTo>
                    <a:pt x="352266" y="25384"/>
                    <a:pt x="354060" y="26263"/>
                    <a:pt x="354956" y="28020"/>
                  </a:cubicBezTo>
                  <a:cubicBezTo>
                    <a:pt x="354956" y="30656"/>
                    <a:pt x="354060" y="32413"/>
                    <a:pt x="351369" y="31534"/>
                  </a:cubicBezTo>
                  <a:cubicBezTo>
                    <a:pt x="350473" y="31534"/>
                    <a:pt x="349576" y="33292"/>
                    <a:pt x="348679" y="34170"/>
                  </a:cubicBezTo>
                  <a:cubicBezTo>
                    <a:pt x="347782" y="35049"/>
                    <a:pt x="347782" y="36806"/>
                    <a:pt x="346886" y="36806"/>
                  </a:cubicBezTo>
                  <a:cubicBezTo>
                    <a:pt x="341505" y="38563"/>
                    <a:pt x="337918" y="42956"/>
                    <a:pt x="331641" y="42078"/>
                  </a:cubicBezTo>
                  <a:lnTo>
                    <a:pt x="329848" y="42078"/>
                  </a:lnTo>
                  <a:cubicBezTo>
                    <a:pt x="324467" y="46471"/>
                    <a:pt x="319087" y="45592"/>
                    <a:pt x="312810" y="44714"/>
                  </a:cubicBezTo>
                  <a:cubicBezTo>
                    <a:pt x="310120" y="43835"/>
                    <a:pt x="306533" y="44714"/>
                    <a:pt x="302946" y="44714"/>
                  </a:cubicBezTo>
                  <a:cubicBezTo>
                    <a:pt x="300256" y="44714"/>
                    <a:pt x="297565" y="44714"/>
                    <a:pt x="294875" y="42956"/>
                  </a:cubicBezTo>
                  <a:cubicBezTo>
                    <a:pt x="291288" y="41199"/>
                    <a:pt x="287701" y="38563"/>
                    <a:pt x="284114" y="36806"/>
                  </a:cubicBezTo>
                  <a:cubicBezTo>
                    <a:pt x="280527" y="35049"/>
                    <a:pt x="276044" y="35049"/>
                    <a:pt x="276044" y="28899"/>
                  </a:cubicBezTo>
                  <a:cubicBezTo>
                    <a:pt x="276044" y="28020"/>
                    <a:pt x="274250" y="27141"/>
                    <a:pt x="274250" y="26263"/>
                  </a:cubicBezTo>
                  <a:cubicBezTo>
                    <a:pt x="267973" y="31534"/>
                    <a:pt x="262593" y="35928"/>
                    <a:pt x="257212" y="40321"/>
                  </a:cubicBezTo>
                  <a:cubicBezTo>
                    <a:pt x="254522" y="42956"/>
                    <a:pt x="250935" y="46471"/>
                    <a:pt x="252729" y="50864"/>
                  </a:cubicBezTo>
                  <a:cubicBezTo>
                    <a:pt x="252729" y="51743"/>
                    <a:pt x="251832" y="52621"/>
                    <a:pt x="251832" y="53500"/>
                  </a:cubicBezTo>
                  <a:cubicBezTo>
                    <a:pt x="250935" y="55257"/>
                    <a:pt x="250038" y="57014"/>
                    <a:pt x="248245" y="57893"/>
                  </a:cubicBezTo>
                  <a:cubicBezTo>
                    <a:pt x="246452" y="60529"/>
                    <a:pt x="244658" y="63165"/>
                    <a:pt x="242865" y="66679"/>
                  </a:cubicBezTo>
                  <a:lnTo>
                    <a:pt x="237484" y="71951"/>
                  </a:lnTo>
                  <a:cubicBezTo>
                    <a:pt x="235691" y="74587"/>
                    <a:pt x="233897" y="77223"/>
                    <a:pt x="231207" y="78980"/>
                  </a:cubicBezTo>
                  <a:cubicBezTo>
                    <a:pt x="224930" y="84252"/>
                    <a:pt x="218653" y="89523"/>
                    <a:pt x="211479" y="94795"/>
                  </a:cubicBezTo>
                  <a:cubicBezTo>
                    <a:pt x="207892" y="98310"/>
                    <a:pt x="203408" y="100945"/>
                    <a:pt x="199821" y="104460"/>
                  </a:cubicBezTo>
                  <a:cubicBezTo>
                    <a:pt x="193544" y="109732"/>
                    <a:pt x="186370" y="114125"/>
                    <a:pt x="182783" y="122032"/>
                  </a:cubicBezTo>
                  <a:cubicBezTo>
                    <a:pt x="182783" y="122911"/>
                    <a:pt x="180990" y="123789"/>
                    <a:pt x="180093" y="124668"/>
                  </a:cubicBezTo>
                  <a:cubicBezTo>
                    <a:pt x="175610" y="128183"/>
                    <a:pt x="168436" y="128183"/>
                    <a:pt x="168436" y="135212"/>
                  </a:cubicBezTo>
                  <a:cubicBezTo>
                    <a:pt x="161262" y="135212"/>
                    <a:pt x="157675" y="140483"/>
                    <a:pt x="154088" y="144876"/>
                  </a:cubicBezTo>
                  <a:cubicBezTo>
                    <a:pt x="151398" y="148391"/>
                    <a:pt x="148708" y="152784"/>
                    <a:pt x="145121" y="155420"/>
                  </a:cubicBezTo>
                  <a:cubicBezTo>
                    <a:pt x="141534" y="157177"/>
                    <a:pt x="137050" y="156298"/>
                    <a:pt x="132566" y="156298"/>
                  </a:cubicBezTo>
                  <a:cubicBezTo>
                    <a:pt x="130773" y="156298"/>
                    <a:pt x="128979" y="156298"/>
                    <a:pt x="128979" y="157177"/>
                  </a:cubicBezTo>
                  <a:cubicBezTo>
                    <a:pt x="125392" y="160691"/>
                    <a:pt x="120909" y="163327"/>
                    <a:pt x="118219" y="167720"/>
                  </a:cubicBezTo>
                  <a:cubicBezTo>
                    <a:pt x="115528" y="172114"/>
                    <a:pt x="112838" y="174749"/>
                    <a:pt x="108355" y="175628"/>
                  </a:cubicBezTo>
                  <a:cubicBezTo>
                    <a:pt x="103871" y="176507"/>
                    <a:pt x="99387" y="180900"/>
                    <a:pt x="93110" y="178264"/>
                  </a:cubicBezTo>
                  <a:cubicBezTo>
                    <a:pt x="87730" y="176507"/>
                    <a:pt x="81453" y="178264"/>
                    <a:pt x="77866" y="174749"/>
                  </a:cubicBezTo>
                  <a:cubicBezTo>
                    <a:pt x="70692" y="175628"/>
                    <a:pt x="65311" y="177385"/>
                    <a:pt x="59034" y="178264"/>
                  </a:cubicBezTo>
                  <a:cubicBezTo>
                    <a:pt x="51860" y="180021"/>
                    <a:pt x="43790" y="179142"/>
                    <a:pt x="37513" y="184414"/>
                  </a:cubicBezTo>
                  <a:cubicBezTo>
                    <a:pt x="32132" y="188807"/>
                    <a:pt x="27648" y="193200"/>
                    <a:pt x="19578" y="192322"/>
                  </a:cubicBezTo>
                  <a:cubicBezTo>
                    <a:pt x="20475" y="197594"/>
                    <a:pt x="21371" y="201987"/>
                    <a:pt x="22268" y="207258"/>
                  </a:cubicBezTo>
                  <a:cubicBezTo>
                    <a:pt x="24062" y="221316"/>
                    <a:pt x="25855" y="235374"/>
                    <a:pt x="26752" y="249432"/>
                  </a:cubicBezTo>
                  <a:cubicBezTo>
                    <a:pt x="29442" y="267004"/>
                    <a:pt x="30339" y="283698"/>
                    <a:pt x="28545" y="300392"/>
                  </a:cubicBezTo>
                  <a:cubicBezTo>
                    <a:pt x="26752" y="324115"/>
                    <a:pt x="18681" y="1135959"/>
                    <a:pt x="10611" y="1157925"/>
                  </a:cubicBezTo>
                  <a:lnTo>
                    <a:pt x="2540" y="1176376"/>
                  </a:lnTo>
                  <a:cubicBezTo>
                    <a:pt x="0" y="1180769"/>
                    <a:pt x="3437" y="1183404"/>
                    <a:pt x="7920" y="1184283"/>
                  </a:cubicBezTo>
                  <a:cubicBezTo>
                    <a:pt x="13301" y="1185162"/>
                    <a:pt x="15094" y="1188676"/>
                    <a:pt x="16888" y="1193069"/>
                  </a:cubicBezTo>
                  <a:cubicBezTo>
                    <a:pt x="18681" y="1200098"/>
                    <a:pt x="15991" y="1207127"/>
                    <a:pt x="19578" y="1214156"/>
                  </a:cubicBezTo>
                  <a:cubicBezTo>
                    <a:pt x="21371" y="1217671"/>
                    <a:pt x="19578" y="1223821"/>
                    <a:pt x="18681" y="1229093"/>
                  </a:cubicBezTo>
                  <a:cubicBezTo>
                    <a:pt x="17784" y="1236122"/>
                    <a:pt x="19578" y="1243151"/>
                    <a:pt x="22268" y="1249301"/>
                  </a:cubicBezTo>
                  <a:cubicBezTo>
                    <a:pt x="28545" y="1259844"/>
                    <a:pt x="29442" y="1272145"/>
                    <a:pt x="29442" y="1283567"/>
                  </a:cubicBezTo>
                  <a:cubicBezTo>
                    <a:pt x="29442" y="1286203"/>
                    <a:pt x="30339" y="1288839"/>
                    <a:pt x="31235" y="1290596"/>
                  </a:cubicBezTo>
                  <a:cubicBezTo>
                    <a:pt x="33029" y="1292353"/>
                    <a:pt x="36616" y="1294110"/>
                    <a:pt x="40203" y="1294989"/>
                  </a:cubicBezTo>
                  <a:lnTo>
                    <a:pt x="61724" y="1305533"/>
                  </a:lnTo>
                  <a:cubicBezTo>
                    <a:pt x="71588" y="1310804"/>
                    <a:pt x="79659" y="1309926"/>
                    <a:pt x="88626" y="1303775"/>
                  </a:cubicBezTo>
                  <a:cubicBezTo>
                    <a:pt x="89523" y="1302897"/>
                    <a:pt x="92213" y="1302018"/>
                    <a:pt x="93110" y="1302018"/>
                  </a:cubicBezTo>
                  <a:cubicBezTo>
                    <a:pt x="99387" y="1302897"/>
                    <a:pt x="105664" y="1302897"/>
                    <a:pt x="111045" y="1308168"/>
                  </a:cubicBezTo>
                  <a:cubicBezTo>
                    <a:pt x="117322" y="1313440"/>
                    <a:pt x="126289" y="1316955"/>
                    <a:pt x="133463" y="1321348"/>
                  </a:cubicBezTo>
                  <a:cubicBezTo>
                    <a:pt x="137947" y="1323983"/>
                    <a:pt x="143327" y="1327498"/>
                    <a:pt x="146017" y="1331012"/>
                  </a:cubicBezTo>
                  <a:cubicBezTo>
                    <a:pt x="147811" y="1332770"/>
                    <a:pt x="149604" y="1334527"/>
                    <a:pt x="151398" y="1335406"/>
                  </a:cubicBezTo>
                  <a:cubicBezTo>
                    <a:pt x="161262" y="1338920"/>
                    <a:pt x="166642" y="1347706"/>
                    <a:pt x="172919" y="1354735"/>
                  </a:cubicBezTo>
                  <a:cubicBezTo>
                    <a:pt x="178300" y="1360886"/>
                    <a:pt x="185474" y="1364400"/>
                    <a:pt x="193544" y="1365279"/>
                  </a:cubicBezTo>
                  <a:cubicBezTo>
                    <a:pt x="202512" y="1367036"/>
                    <a:pt x="211479" y="1367915"/>
                    <a:pt x="220446" y="1369672"/>
                  </a:cubicBezTo>
                  <a:cubicBezTo>
                    <a:pt x="224033" y="1370550"/>
                    <a:pt x="228517" y="1371429"/>
                    <a:pt x="232104" y="1373186"/>
                  </a:cubicBezTo>
                  <a:cubicBezTo>
                    <a:pt x="236587" y="1374943"/>
                    <a:pt x="241071" y="1374943"/>
                    <a:pt x="244658" y="1377579"/>
                  </a:cubicBezTo>
                  <a:cubicBezTo>
                    <a:pt x="250038" y="1381972"/>
                    <a:pt x="255419" y="1384608"/>
                    <a:pt x="262593" y="1382851"/>
                  </a:cubicBezTo>
                  <a:cubicBezTo>
                    <a:pt x="265283" y="1381972"/>
                    <a:pt x="268870" y="1383730"/>
                    <a:pt x="271560" y="1384608"/>
                  </a:cubicBezTo>
                  <a:cubicBezTo>
                    <a:pt x="272457" y="1384608"/>
                    <a:pt x="273354" y="1385487"/>
                    <a:pt x="274250" y="1385487"/>
                  </a:cubicBezTo>
                  <a:cubicBezTo>
                    <a:pt x="284114" y="1386366"/>
                    <a:pt x="293082" y="1384608"/>
                    <a:pt x="302049" y="1382851"/>
                  </a:cubicBezTo>
                  <a:cubicBezTo>
                    <a:pt x="305636" y="1381972"/>
                    <a:pt x="309223" y="1381094"/>
                    <a:pt x="312810" y="1379337"/>
                  </a:cubicBezTo>
                  <a:cubicBezTo>
                    <a:pt x="322674" y="1374943"/>
                    <a:pt x="332538" y="1370550"/>
                    <a:pt x="341505" y="1365279"/>
                  </a:cubicBezTo>
                  <a:cubicBezTo>
                    <a:pt x="347782" y="1361764"/>
                    <a:pt x="354060" y="1358250"/>
                    <a:pt x="361233" y="1361764"/>
                  </a:cubicBezTo>
                  <a:lnTo>
                    <a:pt x="364820" y="1361764"/>
                  </a:lnTo>
                  <a:cubicBezTo>
                    <a:pt x="371098" y="1361764"/>
                    <a:pt x="377375" y="1360886"/>
                    <a:pt x="382755" y="1360007"/>
                  </a:cubicBezTo>
                  <a:cubicBezTo>
                    <a:pt x="383652" y="1360007"/>
                    <a:pt x="385445" y="1360007"/>
                    <a:pt x="385445" y="1359128"/>
                  </a:cubicBezTo>
                  <a:cubicBezTo>
                    <a:pt x="388135" y="1355614"/>
                    <a:pt x="392619" y="1355614"/>
                    <a:pt x="397103" y="1354735"/>
                  </a:cubicBezTo>
                  <a:cubicBezTo>
                    <a:pt x="404277" y="1353857"/>
                    <a:pt x="411451" y="1353857"/>
                    <a:pt x="416831" y="1349464"/>
                  </a:cubicBezTo>
                  <a:cubicBezTo>
                    <a:pt x="422211" y="1345949"/>
                    <a:pt x="427592" y="1345070"/>
                    <a:pt x="433869" y="1344192"/>
                  </a:cubicBezTo>
                  <a:cubicBezTo>
                    <a:pt x="434766" y="1344192"/>
                    <a:pt x="436559" y="1343313"/>
                    <a:pt x="437456" y="1343313"/>
                  </a:cubicBezTo>
                  <a:cubicBezTo>
                    <a:pt x="441939" y="1342435"/>
                    <a:pt x="446423" y="1339799"/>
                    <a:pt x="450010" y="1340677"/>
                  </a:cubicBezTo>
                  <a:cubicBezTo>
                    <a:pt x="458081" y="1342435"/>
                    <a:pt x="461668" y="1339799"/>
                    <a:pt x="467048" y="1332770"/>
                  </a:cubicBezTo>
                  <a:cubicBezTo>
                    <a:pt x="467945" y="1331012"/>
                    <a:pt x="470635" y="1330134"/>
                    <a:pt x="472428" y="1329255"/>
                  </a:cubicBezTo>
                  <a:cubicBezTo>
                    <a:pt x="476912" y="1328377"/>
                    <a:pt x="481396" y="1329255"/>
                    <a:pt x="485879" y="1328377"/>
                  </a:cubicBezTo>
                  <a:cubicBezTo>
                    <a:pt x="488570" y="1328377"/>
                    <a:pt x="491260" y="1325741"/>
                    <a:pt x="493053" y="1325741"/>
                  </a:cubicBezTo>
                  <a:cubicBezTo>
                    <a:pt x="500227" y="1326619"/>
                    <a:pt x="508298" y="1323983"/>
                    <a:pt x="514575" y="1328377"/>
                  </a:cubicBezTo>
                  <a:cubicBezTo>
                    <a:pt x="515472" y="1329255"/>
                    <a:pt x="517265" y="1329255"/>
                    <a:pt x="519059" y="1329255"/>
                  </a:cubicBezTo>
                  <a:cubicBezTo>
                    <a:pt x="530716" y="1330134"/>
                    <a:pt x="540580" y="1333648"/>
                    <a:pt x="548651" y="1340677"/>
                  </a:cubicBezTo>
                  <a:cubicBezTo>
                    <a:pt x="551341" y="1343313"/>
                    <a:pt x="554928" y="1345070"/>
                    <a:pt x="557618" y="1346828"/>
                  </a:cubicBezTo>
                  <a:cubicBezTo>
                    <a:pt x="560308" y="1348585"/>
                    <a:pt x="563895" y="1348585"/>
                    <a:pt x="566586" y="1349464"/>
                  </a:cubicBezTo>
                  <a:cubicBezTo>
                    <a:pt x="569276" y="1350342"/>
                    <a:pt x="571069" y="1351221"/>
                    <a:pt x="573759" y="1351221"/>
                  </a:cubicBezTo>
                  <a:cubicBezTo>
                    <a:pt x="578243" y="1351221"/>
                    <a:pt x="581830" y="1352978"/>
                    <a:pt x="584520" y="1356493"/>
                  </a:cubicBezTo>
                  <a:cubicBezTo>
                    <a:pt x="585417" y="1357371"/>
                    <a:pt x="586314" y="1358250"/>
                    <a:pt x="587210" y="1360007"/>
                  </a:cubicBezTo>
                  <a:cubicBezTo>
                    <a:pt x="586314" y="1362643"/>
                    <a:pt x="591694" y="1369672"/>
                    <a:pt x="595281" y="1369672"/>
                  </a:cubicBezTo>
                  <a:cubicBezTo>
                    <a:pt x="601558" y="1369672"/>
                    <a:pt x="607835" y="1371429"/>
                    <a:pt x="613216" y="1375822"/>
                  </a:cubicBezTo>
                  <a:cubicBezTo>
                    <a:pt x="614112" y="1376701"/>
                    <a:pt x="615906" y="1376701"/>
                    <a:pt x="617699" y="1375822"/>
                  </a:cubicBezTo>
                  <a:cubicBezTo>
                    <a:pt x="620390" y="1374943"/>
                    <a:pt x="622183" y="1374943"/>
                    <a:pt x="623976" y="1377579"/>
                  </a:cubicBezTo>
                  <a:cubicBezTo>
                    <a:pt x="624873" y="1378458"/>
                    <a:pt x="628460" y="1378458"/>
                    <a:pt x="630254" y="1378458"/>
                  </a:cubicBezTo>
                  <a:cubicBezTo>
                    <a:pt x="634737" y="1378458"/>
                    <a:pt x="640118" y="1377579"/>
                    <a:pt x="644601" y="1378458"/>
                  </a:cubicBezTo>
                  <a:cubicBezTo>
                    <a:pt x="652672" y="1379337"/>
                    <a:pt x="659846" y="1380215"/>
                    <a:pt x="667916" y="1381972"/>
                  </a:cubicBezTo>
                  <a:cubicBezTo>
                    <a:pt x="669710" y="1381972"/>
                    <a:pt x="671503" y="1382851"/>
                    <a:pt x="672400" y="1383730"/>
                  </a:cubicBezTo>
                  <a:cubicBezTo>
                    <a:pt x="674194" y="1388123"/>
                    <a:pt x="678677" y="1388123"/>
                    <a:pt x="681367" y="1389001"/>
                  </a:cubicBezTo>
                  <a:cubicBezTo>
                    <a:pt x="684058" y="1389880"/>
                    <a:pt x="687645" y="1390759"/>
                    <a:pt x="689438" y="1390759"/>
                  </a:cubicBezTo>
                  <a:cubicBezTo>
                    <a:pt x="690335" y="1389880"/>
                    <a:pt x="692128" y="1389001"/>
                    <a:pt x="693922" y="1387244"/>
                  </a:cubicBezTo>
                  <a:cubicBezTo>
                    <a:pt x="690335" y="1387244"/>
                    <a:pt x="688541" y="1388123"/>
                    <a:pt x="686748" y="1388123"/>
                  </a:cubicBezTo>
                  <a:cubicBezTo>
                    <a:pt x="690335" y="1383730"/>
                    <a:pt x="693922" y="1382851"/>
                    <a:pt x="698405" y="1385487"/>
                  </a:cubicBezTo>
                  <a:cubicBezTo>
                    <a:pt x="703786" y="1389880"/>
                    <a:pt x="708269" y="1389880"/>
                    <a:pt x="714547" y="1385487"/>
                  </a:cubicBezTo>
                  <a:lnTo>
                    <a:pt x="719927" y="1382851"/>
                  </a:lnTo>
                  <a:lnTo>
                    <a:pt x="719927" y="1378458"/>
                  </a:lnTo>
                  <a:cubicBezTo>
                    <a:pt x="722617" y="1379337"/>
                    <a:pt x="725307" y="1381094"/>
                    <a:pt x="727101" y="1381094"/>
                  </a:cubicBezTo>
                  <a:cubicBezTo>
                    <a:pt x="732481" y="1378458"/>
                    <a:pt x="737862" y="1375822"/>
                    <a:pt x="742345" y="1372308"/>
                  </a:cubicBezTo>
                  <a:cubicBezTo>
                    <a:pt x="747726" y="1368793"/>
                    <a:pt x="752209" y="1364400"/>
                    <a:pt x="756693" y="1360886"/>
                  </a:cubicBezTo>
                  <a:cubicBezTo>
                    <a:pt x="757590" y="1360886"/>
                    <a:pt x="757590" y="1360007"/>
                    <a:pt x="758487" y="1360007"/>
                  </a:cubicBezTo>
                  <a:cubicBezTo>
                    <a:pt x="764764" y="1358250"/>
                    <a:pt x="770144" y="1357371"/>
                    <a:pt x="776421" y="1355614"/>
                  </a:cubicBezTo>
                  <a:cubicBezTo>
                    <a:pt x="780008" y="1354735"/>
                    <a:pt x="782698" y="1352978"/>
                    <a:pt x="786285" y="1352099"/>
                  </a:cubicBezTo>
                  <a:cubicBezTo>
                    <a:pt x="788976" y="1351221"/>
                    <a:pt x="790769" y="1351221"/>
                    <a:pt x="793459" y="1350342"/>
                  </a:cubicBezTo>
                  <a:lnTo>
                    <a:pt x="802426" y="1350342"/>
                  </a:lnTo>
                  <a:cubicBezTo>
                    <a:pt x="804220" y="1350342"/>
                    <a:pt x="806910" y="1350342"/>
                    <a:pt x="808704" y="1349464"/>
                  </a:cubicBezTo>
                  <a:cubicBezTo>
                    <a:pt x="809600" y="1347706"/>
                    <a:pt x="811394" y="1345070"/>
                    <a:pt x="812291" y="1345070"/>
                  </a:cubicBezTo>
                  <a:cubicBezTo>
                    <a:pt x="814981" y="1345070"/>
                    <a:pt x="816774" y="1346828"/>
                    <a:pt x="819464" y="1347706"/>
                  </a:cubicBezTo>
                  <a:cubicBezTo>
                    <a:pt x="820361" y="1347706"/>
                    <a:pt x="820361" y="1348585"/>
                    <a:pt x="820361" y="1349464"/>
                  </a:cubicBezTo>
                  <a:cubicBezTo>
                    <a:pt x="823948" y="1352978"/>
                    <a:pt x="826638" y="1357371"/>
                    <a:pt x="830225" y="1360886"/>
                  </a:cubicBezTo>
                  <a:cubicBezTo>
                    <a:pt x="834709" y="1365279"/>
                    <a:pt x="839193" y="1365279"/>
                    <a:pt x="841883" y="1362643"/>
                  </a:cubicBezTo>
                  <a:cubicBezTo>
                    <a:pt x="846366" y="1359128"/>
                    <a:pt x="849953" y="1356493"/>
                    <a:pt x="856231" y="1358250"/>
                  </a:cubicBezTo>
                  <a:cubicBezTo>
                    <a:pt x="857127" y="1358250"/>
                    <a:pt x="858921" y="1359128"/>
                    <a:pt x="859817" y="1358250"/>
                  </a:cubicBezTo>
                  <a:cubicBezTo>
                    <a:pt x="864301" y="1356493"/>
                    <a:pt x="869682" y="1354735"/>
                    <a:pt x="874165" y="1352099"/>
                  </a:cubicBezTo>
                  <a:cubicBezTo>
                    <a:pt x="876855" y="1351221"/>
                    <a:pt x="880442" y="1351221"/>
                    <a:pt x="881339" y="1349464"/>
                  </a:cubicBezTo>
                  <a:cubicBezTo>
                    <a:pt x="884029" y="1344192"/>
                    <a:pt x="888513" y="1341556"/>
                    <a:pt x="892997" y="1338041"/>
                  </a:cubicBezTo>
                  <a:cubicBezTo>
                    <a:pt x="895687" y="1335406"/>
                    <a:pt x="898377" y="1331891"/>
                    <a:pt x="901067" y="1331012"/>
                  </a:cubicBezTo>
                  <a:cubicBezTo>
                    <a:pt x="907344" y="1329255"/>
                    <a:pt x="911828" y="1323983"/>
                    <a:pt x="917208" y="1320469"/>
                  </a:cubicBezTo>
                  <a:cubicBezTo>
                    <a:pt x="921692" y="1317833"/>
                    <a:pt x="924382" y="1312562"/>
                    <a:pt x="928866" y="1311683"/>
                  </a:cubicBezTo>
                  <a:cubicBezTo>
                    <a:pt x="936040" y="1309926"/>
                    <a:pt x="941420" y="1305533"/>
                    <a:pt x="947697" y="1301140"/>
                  </a:cubicBezTo>
                  <a:cubicBezTo>
                    <a:pt x="951284" y="1298504"/>
                    <a:pt x="955768" y="1296746"/>
                    <a:pt x="960252" y="1297625"/>
                  </a:cubicBezTo>
                  <a:cubicBezTo>
                    <a:pt x="962942" y="1298504"/>
                    <a:pt x="966529" y="1297625"/>
                    <a:pt x="968322" y="1296746"/>
                  </a:cubicBezTo>
                  <a:cubicBezTo>
                    <a:pt x="971909" y="1294989"/>
                    <a:pt x="975496" y="1292353"/>
                    <a:pt x="979083" y="1290596"/>
                  </a:cubicBezTo>
                  <a:cubicBezTo>
                    <a:pt x="981773" y="1288839"/>
                    <a:pt x="984463" y="1287082"/>
                    <a:pt x="987154" y="1287082"/>
                  </a:cubicBezTo>
                  <a:cubicBezTo>
                    <a:pt x="996121" y="1286203"/>
                    <a:pt x="1003295" y="1284446"/>
                    <a:pt x="1007779" y="1275659"/>
                  </a:cubicBezTo>
                  <a:cubicBezTo>
                    <a:pt x="1009572" y="1272145"/>
                    <a:pt x="1018539" y="1267752"/>
                    <a:pt x="1022126" y="1269509"/>
                  </a:cubicBezTo>
                  <a:cubicBezTo>
                    <a:pt x="1028403" y="1272145"/>
                    <a:pt x="1032887" y="1270388"/>
                    <a:pt x="1036474" y="1265116"/>
                  </a:cubicBezTo>
                  <a:cubicBezTo>
                    <a:pt x="1039164" y="1262480"/>
                    <a:pt x="1042751" y="1263359"/>
                    <a:pt x="1045441" y="1265116"/>
                  </a:cubicBezTo>
                  <a:cubicBezTo>
                    <a:pt x="1047235" y="1266873"/>
                    <a:pt x="1049028" y="1267752"/>
                    <a:pt x="1050822" y="1267752"/>
                  </a:cubicBezTo>
                  <a:cubicBezTo>
                    <a:pt x="1057099" y="1268631"/>
                    <a:pt x="1064273" y="1267752"/>
                    <a:pt x="1070550" y="1268631"/>
                  </a:cubicBezTo>
                  <a:cubicBezTo>
                    <a:pt x="1075930" y="1269509"/>
                    <a:pt x="1081311" y="1267752"/>
                    <a:pt x="1084898" y="1264238"/>
                  </a:cubicBezTo>
                  <a:cubicBezTo>
                    <a:pt x="1088485" y="1260723"/>
                    <a:pt x="1091175" y="1260723"/>
                    <a:pt x="1096555" y="1262480"/>
                  </a:cubicBezTo>
                  <a:cubicBezTo>
                    <a:pt x="1101039" y="1264238"/>
                    <a:pt x="1104626" y="1268631"/>
                    <a:pt x="1110903" y="1267752"/>
                  </a:cubicBezTo>
                  <a:cubicBezTo>
                    <a:pt x="1116283" y="1266873"/>
                    <a:pt x="1122560" y="1269509"/>
                    <a:pt x="1128838" y="1266873"/>
                  </a:cubicBezTo>
                  <a:lnTo>
                    <a:pt x="1132425" y="1266873"/>
                  </a:lnTo>
                  <a:cubicBezTo>
                    <a:pt x="1137805" y="1268631"/>
                    <a:pt x="1143185" y="1269509"/>
                    <a:pt x="1147669" y="1273902"/>
                  </a:cubicBezTo>
                  <a:cubicBezTo>
                    <a:pt x="1153049" y="1278295"/>
                    <a:pt x="1153946" y="1245786"/>
                    <a:pt x="1159327" y="1249301"/>
                  </a:cubicBezTo>
                  <a:cubicBezTo>
                    <a:pt x="1167397" y="1254573"/>
                    <a:pt x="1165604" y="1249301"/>
                    <a:pt x="1173674" y="1253694"/>
                  </a:cubicBezTo>
                  <a:cubicBezTo>
                    <a:pt x="1179951" y="1256330"/>
                    <a:pt x="1177261" y="1246665"/>
                    <a:pt x="1184435" y="1248422"/>
                  </a:cubicBezTo>
                  <a:cubicBezTo>
                    <a:pt x="1185332" y="1248422"/>
                    <a:pt x="1196093" y="1255451"/>
                    <a:pt x="1196093" y="1254573"/>
                  </a:cubicBezTo>
                  <a:cubicBezTo>
                    <a:pt x="1200576" y="1251937"/>
                    <a:pt x="1205060" y="1225578"/>
                    <a:pt x="1209544" y="1226457"/>
                  </a:cubicBezTo>
                  <a:cubicBezTo>
                    <a:pt x="1218511" y="1229093"/>
                    <a:pt x="1226582" y="1227335"/>
                    <a:pt x="1234652" y="1223821"/>
                  </a:cubicBezTo>
                  <a:cubicBezTo>
                    <a:pt x="1239136" y="1222064"/>
                    <a:pt x="1246310" y="1215913"/>
                    <a:pt x="1249897" y="1218549"/>
                  </a:cubicBezTo>
                  <a:cubicBezTo>
                    <a:pt x="1256174" y="1222942"/>
                    <a:pt x="1262451" y="1224700"/>
                    <a:pt x="1269625" y="1225578"/>
                  </a:cubicBezTo>
                  <a:cubicBezTo>
                    <a:pt x="1270522" y="1225578"/>
                    <a:pt x="1271418" y="1226457"/>
                    <a:pt x="1272315" y="1227335"/>
                  </a:cubicBezTo>
                  <a:cubicBezTo>
                    <a:pt x="1275005" y="1230850"/>
                    <a:pt x="1287559" y="1221185"/>
                    <a:pt x="1290250" y="1224700"/>
                  </a:cubicBezTo>
                  <a:cubicBezTo>
                    <a:pt x="1293837" y="1229971"/>
                    <a:pt x="1297424" y="1235243"/>
                    <a:pt x="1301010" y="1239636"/>
                  </a:cubicBezTo>
                  <a:cubicBezTo>
                    <a:pt x="1302804" y="1241393"/>
                    <a:pt x="1305494" y="1242272"/>
                    <a:pt x="1306391" y="1244029"/>
                  </a:cubicBezTo>
                  <a:cubicBezTo>
                    <a:pt x="1307288" y="1248422"/>
                    <a:pt x="1309081" y="1250180"/>
                    <a:pt x="1313565" y="1250180"/>
                  </a:cubicBezTo>
                  <a:cubicBezTo>
                    <a:pt x="1316255" y="1250180"/>
                    <a:pt x="1318945" y="1251058"/>
                    <a:pt x="1320739" y="1252815"/>
                  </a:cubicBezTo>
                  <a:cubicBezTo>
                    <a:pt x="1325222" y="1255451"/>
                    <a:pt x="1328809" y="1258087"/>
                    <a:pt x="1332396" y="1260723"/>
                  </a:cubicBezTo>
                  <a:cubicBezTo>
                    <a:pt x="1336880" y="1263359"/>
                    <a:pt x="1341363" y="1265995"/>
                    <a:pt x="1343157" y="1270388"/>
                  </a:cubicBezTo>
                  <a:cubicBezTo>
                    <a:pt x="1344054" y="1272145"/>
                    <a:pt x="1344951" y="1273024"/>
                    <a:pt x="1345847" y="1273902"/>
                  </a:cubicBezTo>
                  <a:cubicBezTo>
                    <a:pt x="1349434" y="1277417"/>
                    <a:pt x="1353021" y="1280053"/>
                    <a:pt x="1356608" y="1283567"/>
                  </a:cubicBezTo>
                  <a:cubicBezTo>
                    <a:pt x="1361988" y="1287960"/>
                    <a:pt x="1366472" y="1293232"/>
                    <a:pt x="1371852" y="1297625"/>
                  </a:cubicBezTo>
                  <a:cubicBezTo>
                    <a:pt x="1373646" y="1298504"/>
                    <a:pt x="1375439" y="1300261"/>
                    <a:pt x="1377233" y="1301140"/>
                  </a:cubicBezTo>
                  <a:cubicBezTo>
                    <a:pt x="1380820" y="1302897"/>
                    <a:pt x="1384407" y="1304654"/>
                    <a:pt x="1387097" y="1307290"/>
                  </a:cubicBezTo>
                  <a:cubicBezTo>
                    <a:pt x="1389787" y="1309926"/>
                    <a:pt x="1402341" y="1294110"/>
                    <a:pt x="1404135" y="1297625"/>
                  </a:cubicBezTo>
                  <a:cubicBezTo>
                    <a:pt x="1404135" y="1298504"/>
                    <a:pt x="1405032" y="1298504"/>
                    <a:pt x="1405928" y="1298504"/>
                  </a:cubicBezTo>
                  <a:cubicBezTo>
                    <a:pt x="1411309" y="1302897"/>
                    <a:pt x="1416689" y="1301140"/>
                    <a:pt x="1422070" y="1299382"/>
                  </a:cubicBezTo>
                  <a:cubicBezTo>
                    <a:pt x="1423863" y="1298504"/>
                    <a:pt x="1425657" y="1297625"/>
                    <a:pt x="1426553" y="1298504"/>
                  </a:cubicBezTo>
                  <a:cubicBezTo>
                    <a:pt x="1432830" y="1301140"/>
                    <a:pt x="1437314" y="1307290"/>
                    <a:pt x="1445385" y="1308168"/>
                  </a:cubicBezTo>
                  <a:cubicBezTo>
                    <a:pt x="1445385" y="1308168"/>
                    <a:pt x="1446281" y="1308168"/>
                    <a:pt x="1446281" y="1309047"/>
                  </a:cubicBezTo>
                  <a:cubicBezTo>
                    <a:pt x="1448075" y="1314319"/>
                    <a:pt x="1453455" y="1314319"/>
                    <a:pt x="1457939" y="1315197"/>
                  </a:cubicBezTo>
                  <a:cubicBezTo>
                    <a:pt x="1460629" y="1315197"/>
                    <a:pt x="1463319" y="1316076"/>
                    <a:pt x="1465113" y="1316955"/>
                  </a:cubicBezTo>
                  <a:cubicBezTo>
                    <a:pt x="1470493" y="1319590"/>
                    <a:pt x="1475874" y="1323105"/>
                    <a:pt x="1482151" y="1324862"/>
                  </a:cubicBezTo>
                  <a:cubicBezTo>
                    <a:pt x="1490221" y="1327498"/>
                    <a:pt x="1498292" y="1329255"/>
                    <a:pt x="1504569" y="1333648"/>
                  </a:cubicBezTo>
                  <a:cubicBezTo>
                    <a:pt x="1505466" y="1333648"/>
                    <a:pt x="1506363" y="1333648"/>
                    <a:pt x="1506363" y="1334527"/>
                  </a:cubicBezTo>
                  <a:cubicBezTo>
                    <a:pt x="1509053" y="1336284"/>
                    <a:pt x="1513536" y="1337163"/>
                    <a:pt x="1515330" y="1339799"/>
                  </a:cubicBezTo>
                  <a:cubicBezTo>
                    <a:pt x="1518020" y="1345070"/>
                    <a:pt x="1525194" y="1344192"/>
                    <a:pt x="1528781" y="1348585"/>
                  </a:cubicBezTo>
                  <a:lnTo>
                    <a:pt x="1529678" y="1348585"/>
                  </a:lnTo>
                  <a:cubicBezTo>
                    <a:pt x="1533265" y="1348585"/>
                    <a:pt x="1536851" y="1349464"/>
                    <a:pt x="1541335" y="1349464"/>
                  </a:cubicBezTo>
                  <a:cubicBezTo>
                    <a:pt x="1543129" y="1348585"/>
                    <a:pt x="1545819" y="1346828"/>
                    <a:pt x="1547612" y="1346828"/>
                  </a:cubicBezTo>
                  <a:cubicBezTo>
                    <a:pt x="1555683" y="1349464"/>
                    <a:pt x="1563753" y="1349464"/>
                    <a:pt x="1569134" y="1342435"/>
                  </a:cubicBezTo>
                  <a:cubicBezTo>
                    <a:pt x="1570031" y="1341556"/>
                    <a:pt x="1571824" y="1341556"/>
                    <a:pt x="1573618" y="1341556"/>
                  </a:cubicBezTo>
                  <a:lnTo>
                    <a:pt x="1580792" y="1341556"/>
                  </a:lnTo>
                  <a:cubicBezTo>
                    <a:pt x="1588862" y="1339799"/>
                    <a:pt x="1596036" y="1338041"/>
                    <a:pt x="1604106" y="1337163"/>
                  </a:cubicBezTo>
                  <a:cubicBezTo>
                    <a:pt x="1607693" y="1336284"/>
                    <a:pt x="1612177" y="1338041"/>
                    <a:pt x="1615764" y="1338920"/>
                  </a:cubicBezTo>
                  <a:cubicBezTo>
                    <a:pt x="1619351" y="1339799"/>
                    <a:pt x="1622938" y="1339799"/>
                    <a:pt x="1626525" y="1339799"/>
                  </a:cubicBezTo>
                  <a:cubicBezTo>
                    <a:pt x="1631008" y="1339799"/>
                    <a:pt x="1634595" y="1338041"/>
                    <a:pt x="1639079" y="1338041"/>
                  </a:cubicBezTo>
                  <a:cubicBezTo>
                    <a:pt x="1642666" y="1337163"/>
                    <a:pt x="1647150" y="1337163"/>
                    <a:pt x="1650737" y="1336284"/>
                  </a:cubicBezTo>
                  <a:cubicBezTo>
                    <a:pt x="1658807" y="1334527"/>
                    <a:pt x="1665981" y="1332770"/>
                    <a:pt x="1674052" y="1331891"/>
                  </a:cubicBezTo>
                  <a:cubicBezTo>
                    <a:pt x="1679432" y="1302018"/>
                    <a:pt x="1678535" y="1266873"/>
                    <a:pt x="1678535" y="1230850"/>
                  </a:cubicBezTo>
                  <a:close/>
                </a:path>
              </a:pathLst>
            </a:custGeom>
            <a:blipFill>
              <a:blip r:embed="rId10"/>
              <a:stretch>
                <a:fillRect l="-82599" t="-201126" r="-47" b="-22723"/>
              </a:stretch>
            </a:blipFill>
          </p:spPr>
        </p:sp>
      </p:grpSp>
      <p:sp>
        <p:nvSpPr>
          <p:cNvPr id="33" name="object 8">
            <a:extLst>
              <a:ext uri="{FF2B5EF4-FFF2-40B4-BE49-F238E27FC236}">
                <a16:creationId xmlns:a16="http://schemas.microsoft.com/office/drawing/2014/main" id="{BA63EBF5-DB94-4392-82A0-14C4A0F4FF15}"/>
              </a:ext>
            </a:extLst>
          </p:cNvPr>
          <p:cNvSpPr txBox="1"/>
          <p:nvPr/>
        </p:nvSpPr>
        <p:spPr>
          <a:xfrm>
            <a:off x="3466474" y="1774069"/>
            <a:ext cx="5588635" cy="843821"/>
          </a:xfrm>
          <a:prstGeom prst="rect">
            <a:avLst/>
          </a:prstGeom>
        </p:spPr>
        <p:txBody>
          <a:bodyPr vert="horz" wrap="square" lIns="0" tIns="12700" rIns="0" bIns="0" rtlCol="0">
            <a:spAutoFit/>
          </a:bodyPr>
          <a:lstStyle/>
          <a:p>
            <a:pPr marL="12700">
              <a:lnSpc>
                <a:spcPct val="100000"/>
              </a:lnSpc>
              <a:spcBef>
                <a:spcPts val="100"/>
              </a:spcBef>
            </a:pPr>
            <a:r>
              <a:rPr lang="en-US" sz="5400" b="1" dirty="0">
                <a:latin typeface="Calibri"/>
                <a:cs typeface="Calibri"/>
              </a:rPr>
              <a:t>NỘI DUNG CHÍNH</a:t>
            </a:r>
            <a:endParaRPr sz="5400" dirty="0">
              <a:latin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sp>
      <p:grpSp>
        <p:nvGrpSpPr>
          <p:cNvPr id="3" name="Group 3"/>
          <p:cNvGrpSpPr/>
          <p:nvPr/>
        </p:nvGrpSpPr>
        <p:grpSpPr>
          <a:xfrm rot="981642">
            <a:off x="12393407" y="-3215922"/>
            <a:ext cx="6988557" cy="5105374"/>
            <a:chOff x="0" y="0"/>
            <a:chExt cx="2679708" cy="1957616"/>
          </a:xfrm>
        </p:grpSpPr>
        <p:sp>
          <p:nvSpPr>
            <p:cNvPr id="4" name="Freeform 4"/>
            <p:cNvSpPr/>
            <p:nvPr/>
          </p:nvSpPr>
          <p:spPr>
            <a:xfrm>
              <a:off x="-2540" y="-2540"/>
              <a:ext cx="2682248" cy="1955212"/>
            </a:xfrm>
            <a:custGeom>
              <a:avLst/>
              <a:gdLst/>
              <a:ahLst/>
              <a:cxnLst/>
              <a:rect l="l" t="t" r="r" b="b"/>
              <a:pathLst>
                <a:path w="2682248" h="1955212">
                  <a:moveTo>
                    <a:pt x="2680815" y="1730285"/>
                  </a:moveTo>
                  <a:cubicBezTo>
                    <a:pt x="2679382" y="1242116"/>
                    <a:pt x="2662186" y="582162"/>
                    <a:pt x="2662186" y="95230"/>
                  </a:cubicBezTo>
                  <a:cubicBezTo>
                    <a:pt x="2662186" y="87815"/>
                    <a:pt x="2663619" y="80400"/>
                    <a:pt x="2663619" y="74220"/>
                  </a:cubicBezTo>
                  <a:cubicBezTo>
                    <a:pt x="2662186" y="72985"/>
                    <a:pt x="2660753" y="72985"/>
                    <a:pt x="2659320" y="71749"/>
                  </a:cubicBezTo>
                  <a:cubicBezTo>
                    <a:pt x="2659320" y="71749"/>
                    <a:pt x="2657887" y="72985"/>
                    <a:pt x="2657887" y="74220"/>
                  </a:cubicBezTo>
                  <a:cubicBezTo>
                    <a:pt x="2655021" y="80400"/>
                    <a:pt x="2649289" y="80400"/>
                    <a:pt x="2643557" y="80400"/>
                  </a:cubicBezTo>
                  <a:cubicBezTo>
                    <a:pt x="2636392" y="79164"/>
                    <a:pt x="2629227" y="72985"/>
                    <a:pt x="2620629" y="75456"/>
                  </a:cubicBezTo>
                  <a:cubicBezTo>
                    <a:pt x="2617763" y="76692"/>
                    <a:pt x="2612031" y="74220"/>
                    <a:pt x="2610598" y="71749"/>
                  </a:cubicBezTo>
                  <a:cubicBezTo>
                    <a:pt x="2606299" y="66805"/>
                    <a:pt x="2600567" y="66805"/>
                    <a:pt x="2594835" y="69277"/>
                  </a:cubicBezTo>
                  <a:cubicBezTo>
                    <a:pt x="2591969" y="70513"/>
                    <a:pt x="2589103" y="69277"/>
                    <a:pt x="2586237" y="69277"/>
                  </a:cubicBezTo>
                  <a:cubicBezTo>
                    <a:pt x="2581938" y="69277"/>
                    <a:pt x="2576206" y="68041"/>
                    <a:pt x="2571907" y="66805"/>
                  </a:cubicBezTo>
                  <a:cubicBezTo>
                    <a:pt x="2570474" y="66805"/>
                    <a:pt x="2567608" y="65569"/>
                    <a:pt x="2566175" y="65569"/>
                  </a:cubicBezTo>
                  <a:cubicBezTo>
                    <a:pt x="2561876" y="64333"/>
                    <a:pt x="2557577" y="60626"/>
                    <a:pt x="2553278" y="65569"/>
                  </a:cubicBezTo>
                  <a:cubicBezTo>
                    <a:pt x="2553278" y="65569"/>
                    <a:pt x="2550412" y="65569"/>
                    <a:pt x="2548979" y="64333"/>
                  </a:cubicBezTo>
                  <a:cubicBezTo>
                    <a:pt x="2547546" y="61862"/>
                    <a:pt x="2546113" y="58154"/>
                    <a:pt x="2544680" y="55682"/>
                  </a:cubicBezTo>
                  <a:cubicBezTo>
                    <a:pt x="2541814" y="51975"/>
                    <a:pt x="2541814" y="45795"/>
                    <a:pt x="2537515" y="43324"/>
                  </a:cubicBezTo>
                  <a:cubicBezTo>
                    <a:pt x="2534649" y="42088"/>
                    <a:pt x="2533216" y="40852"/>
                    <a:pt x="2531783" y="38380"/>
                  </a:cubicBezTo>
                  <a:cubicBezTo>
                    <a:pt x="2531783" y="37144"/>
                    <a:pt x="2528917" y="35908"/>
                    <a:pt x="2528917" y="34673"/>
                  </a:cubicBezTo>
                  <a:lnTo>
                    <a:pt x="2524618" y="30965"/>
                  </a:lnTo>
                  <a:cubicBezTo>
                    <a:pt x="2523185" y="28493"/>
                    <a:pt x="2521752" y="24786"/>
                    <a:pt x="2518886" y="23550"/>
                  </a:cubicBezTo>
                  <a:cubicBezTo>
                    <a:pt x="2513154" y="19842"/>
                    <a:pt x="2511721" y="14899"/>
                    <a:pt x="2514587" y="8719"/>
                  </a:cubicBezTo>
                  <a:cubicBezTo>
                    <a:pt x="2510288" y="7483"/>
                    <a:pt x="2507422" y="5012"/>
                    <a:pt x="2503123" y="5012"/>
                  </a:cubicBezTo>
                  <a:cubicBezTo>
                    <a:pt x="2485927" y="6248"/>
                    <a:pt x="2467298" y="8719"/>
                    <a:pt x="2450102" y="9955"/>
                  </a:cubicBezTo>
                  <a:cubicBezTo>
                    <a:pt x="2447236" y="9955"/>
                    <a:pt x="2442937" y="11191"/>
                    <a:pt x="2441505" y="12427"/>
                  </a:cubicBezTo>
                  <a:cubicBezTo>
                    <a:pt x="2430040" y="18606"/>
                    <a:pt x="2418576" y="13663"/>
                    <a:pt x="2407112" y="12427"/>
                  </a:cubicBezTo>
                  <a:cubicBezTo>
                    <a:pt x="2398514" y="12427"/>
                    <a:pt x="2389916" y="8719"/>
                    <a:pt x="2381318" y="7483"/>
                  </a:cubicBezTo>
                  <a:cubicBezTo>
                    <a:pt x="2371287" y="6248"/>
                    <a:pt x="2362690" y="7483"/>
                    <a:pt x="2352659" y="6248"/>
                  </a:cubicBezTo>
                  <a:cubicBezTo>
                    <a:pt x="2351226" y="6248"/>
                    <a:pt x="2349792" y="5012"/>
                    <a:pt x="2348359" y="3776"/>
                  </a:cubicBezTo>
                  <a:cubicBezTo>
                    <a:pt x="2345494" y="0"/>
                    <a:pt x="2339761" y="1270"/>
                    <a:pt x="2336895" y="2540"/>
                  </a:cubicBezTo>
                  <a:cubicBezTo>
                    <a:pt x="2332596" y="5012"/>
                    <a:pt x="2331164" y="8719"/>
                    <a:pt x="2328297" y="12427"/>
                  </a:cubicBezTo>
                  <a:cubicBezTo>
                    <a:pt x="2321132" y="13663"/>
                    <a:pt x="2311101" y="14899"/>
                    <a:pt x="2303936" y="18606"/>
                  </a:cubicBezTo>
                  <a:cubicBezTo>
                    <a:pt x="2298205" y="21078"/>
                    <a:pt x="2295339" y="22314"/>
                    <a:pt x="2291039" y="19842"/>
                  </a:cubicBezTo>
                  <a:lnTo>
                    <a:pt x="2289606" y="21078"/>
                  </a:lnTo>
                  <a:cubicBezTo>
                    <a:pt x="2292472" y="23550"/>
                    <a:pt x="2293906" y="27257"/>
                    <a:pt x="2296771" y="29729"/>
                  </a:cubicBezTo>
                  <a:cubicBezTo>
                    <a:pt x="2292472" y="30965"/>
                    <a:pt x="2286740" y="33437"/>
                    <a:pt x="2283875" y="32201"/>
                  </a:cubicBezTo>
                  <a:cubicBezTo>
                    <a:pt x="2276710" y="30965"/>
                    <a:pt x="2273844" y="33437"/>
                    <a:pt x="2268111" y="35908"/>
                  </a:cubicBezTo>
                  <a:cubicBezTo>
                    <a:pt x="2262380" y="39616"/>
                    <a:pt x="2255215" y="42088"/>
                    <a:pt x="2249483" y="44560"/>
                  </a:cubicBezTo>
                  <a:cubicBezTo>
                    <a:pt x="2248050" y="44560"/>
                    <a:pt x="2246616" y="44560"/>
                    <a:pt x="2245184" y="43324"/>
                  </a:cubicBezTo>
                  <a:cubicBezTo>
                    <a:pt x="2243750" y="43324"/>
                    <a:pt x="2242317" y="42088"/>
                    <a:pt x="2242317" y="42088"/>
                  </a:cubicBezTo>
                  <a:cubicBezTo>
                    <a:pt x="2235152" y="44560"/>
                    <a:pt x="2227987" y="47031"/>
                    <a:pt x="2220822" y="44560"/>
                  </a:cubicBezTo>
                  <a:cubicBezTo>
                    <a:pt x="2219390" y="44560"/>
                    <a:pt x="2219390" y="45795"/>
                    <a:pt x="2217957" y="45795"/>
                  </a:cubicBezTo>
                  <a:cubicBezTo>
                    <a:pt x="2209359" y="48267"/>
                    <a:pt x="2203627" y="56918"/>
                    <a:pt x="2192163" y="56918"/>
                  </a:cubicBezTo>
                  <a:cubicBezTo>
                    <a:pt x="2183565" y="56918"/>
                    <a:pt x="2174967" y="63098"/>
                    <a:pt x="2166369" y="63098"/>
                  </a:cubicBezTo>
                  <a:cubicBezTo>
                    <a:pt x="2156337" y="64333"/>
                    <a:pt x="2147740" y="66805"/>
                    <a:pt x="2139142" y="70513"/>
                  </a:cubicBezTo>
                  <a:cubicBezTo>
                    <a:pt x="2136276" y="71749"/>
                    <a:pt x="2133410" y="71749"/>
                    <a:pt x="2131976" y="71749"/>
                  </a:cubicBezTo>
                  <a:cubicBezTo>
                    <a:pt x="2124812" y="69277"/>
                    <a:pt x="2120512" y="72985"/>
                    <a:pt x="2117647" y="76692"/>
                  </a:cubicBezTo>
                  <a:cubicBezTo>
                    <a:pt x="2110481" y="85343"/>
                    <a:pt x="2099017" y="87815"/>
                    <a:pt x="2088986" y="90287"/>
                  </a:cubicBezTo>
                  <a:cubicBezTo>
                    <a:pt x="2076090" y="92758"/>
                    <a:pt x="2063193" y="93994"/>
                    <a:pt x="2050296" y="95230"/>
                  </a:cubicBezTo>
                  <a:cubicBezTo>
                    <a:pt x="2048863" y="95230"/>
                    <a:pt x="2047430" y="98938"/>
                    <a:pt x="2044564" y="100174"/>
                  </a:cubicBezTo>
                  <a:cubicBezTo>
                    <a:pt x="2043131" y="100174"/>
                    <a:pt x="2041698" y="98938"/>
                    <a:pt x="2041698" y="98938"/>
                  </a:cubicBezTo>
                  <a:cubicBezTo>
                    <a:pt x="2034533" y="106353"/>
                    <a:pt x="2030234" y="117476"/>
                    <a:pt x="2015904" y="116240"/>
                  </a:cubicBezTo>
                  <a:lnTo>
                    <a:pt x="2014471" y="116240"/>
                  </a:lnTo>
                  <a:cubicBezTo>
                    <a:pt x="2003007" y="122419"/>
                    <a:pt x="1991543" y="119948"/>
                    <a:pt x="1981512" y="117476"/>
                  </a:cubicBezTo>
                  <a:cubicBezTo>
                    <a:pt x="1978646" y="117476"/>
                    <a:pt x="1974347" y="115004"/>
                    <a:pt x="1972914" y="112532"/>
                  </a:cubicBezTo>
                  <a:cubicBezTo>
                    <a:pt x="1968615" y="105117"/>
                    <a:pt x="1957151" y="102645"/>
                    <a:pt x="1948553" y="105117"/>
                  </a:cubicBezTo>
                  <a:cubicBezTo>
                    <a:pt x="1941388" y="107589"/>
                    <a:pt x="1934223" y="108825"/>
                    <a:pt x="1927058" y="111296"/>
                  </a:cubicBezTo>
                  <a:cubicBezTo>
                    <a:pt x="1915594" y="113768"/>
                    <a:pt x="1905563" y="115004"/>
                    <a:pt x="1894099" y="110061"/>
                  </a:cubicBezTo>
                  <a:cubicBezTo>
                    <a:pt x="1882635" y="105117"/>
                    <a:pt x="1874037" y="108825"/>
                    <a:pt x="1868305" y="119948"/>
                  </a:cubicBezTo>
                  <a:cubicBezTo>
                    <a:pt x="1864006" y="127363"/>
                    <a:pt x="1852542" y="128599"/>
                    <a:pt x="1845377" y="122419"/>
                  </a:cubicBezTo>
                  <a:cubicBezTo>
                    <a:pt x="1841078" y="118712"/>
                    <a:pt x="1838212" y="119948"/>
                    <a:pt x="1833913" y="122419"/>
                  </a:cubicBezTo>
                  <a:lnTo>
                    <a:pt x="1825315" y="129834"/>
                  </a:lnTo>
                  <a:cubicBezTo>
                    <a:pt x="1823882" y="131070"/>
                    <a:pt x="1821016" y="131070"/>
                    <a:pt x="1819583" y="131070"/>
                  </a:cubicBezTo>
                  <a:lnTo>
                    <a:pt x="1810985" y="131070"/>
                  </a:lnTo>
                  <a:cubicBezTo>
                    <a:pt x="1805253" y="131070"/>
                    <a:pt x="1799521" y="129834"/>
                    <a:pt x="1793789" y="128599"/>
                  </a:cubicBezTo>
                  <a:cubicBezTo>
                    <a:pt x="1786624" y="127363"/>
                    <a:pt x="1780892" y="123655"/>
                    <a:pt x="1773727" y="122419"/>
                  </a:cubicBezTo>
                  <a:cubicBezTo>
                    <a:pt x="1762263" y="121183"/>
                    <a:pt x="1759397" y="112532"/>
                    <a:pt x="1755098" y="106353"/>
                  </a:cubicBezTo>
                  <a:cubicBezTo>
                    <a:pt x="1752232" y="102645"/>
                    <a:pt x="1746500" y="97702"/>
                    <a:pt x="1740768" y="98938"/>
                  </a:cubicBezTo>
                  <a:cubicBezTo>
                    <a:pt x="1735036" y="101409"/>
                    <a:pt x="1729304" y="98938"/>
                    <a:pt x="1725005" y="97702"/>
                  </a:cubicBezTo>
                  <a:cubicBezTo>
                    <a:pt x="1723572" y="97702"/>
                    <a:pt x="1720706" y="96466"/>
                    <a:pt x="1719273" y="96466"/>
                  </a:cubicBezTo>
                  <a:cubicBezTo>
                    <a:pt x="1709242" y="93994"/>
                    <a:pt x="1702077" y="98938"/>
                    <a:pt x="1694912" y="105117"/>
                  </a:cubicBezTo>
                  <a:lnTo>
                    <a:pt x="1689180" y="110061"/>
                  </a:lnTo>
                  <a:cubicBezTo>
                    <a:pt x="1687747" y="111296"/>
                    <a:pt x="1687747" y="113768"/>
                    <a:pt x="1686314" y="115004"/>
                  </a:cubicBezTo>
                  <a:cubicBezTo>
                    <a:pt x="1677716" y="121183"/>
                    <a:pt x="1669118" y="118712"/>
                    <a:pt x="1659087" y="115004"/>
                  </a:cubicBezTo>
                  <a:cubicBezTo>
                    <a:pt x="1650489" y="111296"/>
                    <a:pt x="1640458" y="115004"/>
                    <a:pt x="1637592" y="122419"/>
                  </a:cubicBezTo>
                  <a:cubicBezTo>
                    <a:pt x="1636159" y="127363"/>
                    <a:pt x="1634726" y="131070"/>
                    <a:pt x="1627561" y="133542"/>
                  </a:cubicBezTo>
                  <a:cubicBezTo>
                    <a:pt x="1620396" y="137250"/>
                    <a:pt x="1611798" y="139721"/>
                    <a:pt x="1610365" y="148373"/>
                  </a:cubicBezTo>
                  <a:cubicBezTo>
                    <a:pt x="1610365" y="149608"/>
                    <a:pt x="1608932" y="150844"/>
                    <a:pt x="1607499" y="150844"/>
                  </a:cubicBezTo>
                  <a:cubicBezTo>
                    <a:pt x="1603200" y="152080"/>
                    <a:pt x="1600334" y="153316"/>
                    <a:pt x="1596035" y="154552"/>
                  </a:cubicBezTo>
                  <a:lnTo>
                    <a:pt x="1583138" y="154552"/>
                  </a:lnTo>
                  <a:cubicBezTo>
                    <a:pt x="1574540" y="153316"/>
                    <a:pt x="1565942" y="150844"/>
                    <a:pt x="1557344" y="149608"/>
                  </a:cubicBezTo>
                  <a:cubicBezTo>
                    <a:pt x="1547313" y="148373"/>
                    <a:pt x="1538715" y="153316"/>
                    <a:pt x="1528684" y="154552"/>
                  </a:cubicBezTo>
                  <a:lnTo>
                    <a:pt x="1527251" y="155788"/>
                  </a:lnTo>
                  <a:cubicBezTo>
                    <a:pt x="1524385" y="159495"/>
                    <a:pt x="1520086" y="158259"/>
                    <a:pt x="1517220" y="155788"/>
                  </a:cubicBezTo>
                  <a:cubicBezTo>
                    <a:pt x="1511488" y="150844"/>
                    <a:pt x="1501457" y="149608"/>
                    <a:pt x="1494292" y="152080"/>
                  </a:cubicBezTo>
                  <a:cubicBezTo>
                    <a:pt x="1485694" y="155788"/>
                    <a:pt x="1477096" y="158259"/>
                    <a:pt x="1468498" y="160731"/>
                  </a:cubicBezTo>
                  <a:cubicBezTo>
                    <a:pt x="1465632" y="160731"/>
                    <a:pt x="1462766" y="159495"/>
                    <a:pt x="1461333" y="159495"/>
                  </a:cubicBezTo>
                  <a:cubicBezTo>
                    <a:pt x="1458467" y="159495"/>
                    <a:pt x="1454168" y="158259"/>
                    <a:pt x="1452735" y="159495"/>
                  </a:cubicBezTo>
                  <a:cubicBezTo>
                    <a:pt x="1441271" y="166911"/>
                    <a:pt x="1429807" y="164439"/>
                    <a:pt x="1419776" y="159495"/>
                  </a:cubicBezTo>
                  <a:cubicBezTo>
                    <a:pt x="1414044" y="157024"/>
                    <a:pt x="1405446" y="154552"/>
                    <a:pt x="1402580" y="147137"/>
                  </a:cubicBezTo>
                  <a:cubicBezTo>
                    <a:pt x="1401147" y="142193"/>
                    <a:pt x="1395415" y="137250"/>
                    <a:pt x="1391116" y="133542"/>
                  </a:cubicBezTo>
                  <a:cubicBezTo>
                    <a:pt x="1383951" y="127363"/>
                    <a:pt x="1376786" y="118712"/>
                    <a:pt x="1363889" y="118712"/>
                  </a:cubicBezTo>
                  <a:cubicBezTo>
                    <a:pt x="1361023" y="118712"/>
                    <a:pt x="1358157" y="113768"/>
                    <a:pt x="1356724" y="115004"/>
                  </a:cubicBezTo>
                  <a:cubicBezTo>
                    <a:pt x="1350992" y="116240"/>
                    <a:pt x="1350992" y="113768"/>
                    <a:pt x="1348126" y="111296"/>
                  </a:cubicBezTo>
                  <a:cubicBezTo>
                    <a:pt x="1345260" y="108825"/>
                    <a:pt x="1340961" y="106353"/>
                    <a:pt x="1338095" y="102645"/>
                  </a:cubicBezTo>
                  <a:cubicBezTo>
                    <a:pt x="1333796" y="97702"/>
                    <a:pt x="1329497" y="91523"/>
                    <a:pt x="1325198" y="86579"/>
                  </a:cubicBezTo>
                  <a:cubicBezTo>
                    <a:pt x="1320899" y="81636"/>
                    <a:pt x="1318033" y="75456"/>
                    <a:pt x="1313734" y="70513"/>
                  </a:cubicBezTo>
                  <a:cubicBezTo>
                    <a:pt x="1312301" y="69277"/>
                    <a:pt x="1308002" y="68041"/>
                    <a:pt x="1306569" y="69277"/>
                  </a:cubicBezTo>
                  <a:lnTo>
                    <a:pt x="1289373" y="76692"/>
                  </a:lnTo>
                  <a:cubicBezTo>
                    <a:pt x="1286507" y="77928"/>
                    <a:pt x="1285074" y="80400"/>
                    <a:pt x="1283641" y="82871"/>
                  </a:cubicBezTo>
                  <a:lnTo>
                    <a:pt x="1282208" y="81636"/>
                  </a:lnTo>
                  <a:cubicBezTo>
                    <a:pt x="1283641" y="77928"/>
                    <a:pt x="1285074" y="74220"/>
                    <a:pt x="1286507" y="72985"/>
                  </a:cubicBezTo>
                  <a:lnTo>
                    <a:pt x="1269311" y="69277"/>
                  </a:lnTo>
                  <a:cubicBezTo>
                    <a:pt x="1265012" y="68041"/>
                    <a:pt x="1257847" y="68041"/>
                    <a:pt x="1254981" y="68041"/>
                  </a:cubicBezTo>
                  <a:lnTo>
                    <a:pt x="1232053" y="68041"/>
                  </a:lnTo>
                  <a:cubicBezTo>
                    <a:pt x="1223455" y="68041"/>
                    <a:pt x="1216290" y="66805"/>
                    <a:pt x="1207692" y="68041"/>
                  </a:cubicBezTo>
                  <a:cubicBezTo>
                    <a:pt x="1201960" y="69277"/>
                    <a:pt x="1197661" y="66805"/>
                    <a:pt x="1193362" y="64333"/>
                  </a:cubicBezTo>
                  <a:cubicBezTo>
                    <a:pt x="1181898" y="56918"/>
                    <a:pt x="1170434" y="48267"/>
                    <a:pt x="1154671" y="51975"/>
                  </a:cubicBezTo>
                  <a:cubicBezTo>
                    <a:pt x="1153238" y="51975"/>
                    <a:pt x="1150372" y="50739"/>
                    <a:pt x="1148939" y="49503"/>
                  </a:cubicBezTo>
                  <a:cubicBezTo>
                    <a:pt x="1144640" y="48267"/>
                    <a:pt x="1141774" y="45795"/>
                    <a:pt x="1136042" y="43324"/>
                  </a:cubicBezTo>
                  <a:cubicBezTo>
                    <a:pt x="1136042" y="47031"/>
                    <a:pt x="1136042" y="48267"/>
                    <a:pt x="1137475" y="50739"/>
                  </a:cubicBezTo>
                  <a:cubicBezTo>
                    <a:pt x="1134609" y="53211"/>
                    <a:pt x="1133176" y="51975"/>
                    <a:pt x="1131743" y="50739"/>
                  </a:cubicBezTo>
                  <a:cubicBezTo>
                    <a:pt x="1130310" y="51975"/>
                    <a:pt x="1128877" y="54446"/>
                    <a:pt x="1127444" y="54446"/>
                  </a:cubicBezTo>
                  <a:cubicBezTo>
                    <a:pt x="1120279" y="56918"/>
                    <a:pt x="1113114" y="58154"/>
                    <a:pt x="1105949" y="60626"/>
                  </a:cubicBezTo>
                  <a:cubicBezTo>
                    <a:pt x="1103083" y="61862"/>
                    <a:pt x="1100217" y="63098"/>
                    <a:pt x="1098784" y="64333"/>
                  </a:cubicBezTo>
                  <a:cubicBezTo>
                    <a:pt x="1093052" y="68041"/>
                    <a:pt x="1088753" y="74220"/>
                    <a:pt x="1078722" y="72985"/>
                  </a:cubicBezTo>
                  <a:cubicBezTo>
                    <a:pt x="1077289" y="72985"/>
                    <a:pt x="1074423" y="75456"/>
                    <a:pt x="1071557" y="75456"/>
                  </a:cubicBezTo>
                  <a:cubicBezTo>
                    <a:pt x="1068691" y="76692"/>
                    <a:pt x="1064392" y="76692"/>
                    <a:pt x="1061526" y="77928"/>
                  </a:cubicBezTo>
                  <a:lnTo>
                    <a:pt x="1058660" y="77928"/>
                  </a:lnTo>
                  <a:cubicBezTo>
                    <a:pt x="1050062" y="80400"/>
                    <a:pt x="1042897" y="82871"/>
                    <a:pt x="1034299" y="84107"/>
                  </a:cubicBezTo>
                  <a:lnTo>
                    <a:pt x="1028567" y="84107"/>
                  </a:lnTo>
                  <a:cubicBezTo>
                    <a:pt x="1021402" y="84107"/>
                    <a:pt x="1015670" y="82871"/>
                    <a:pt x="1008505" y="82871"/>
                  </a:cubicBezTo>
                  <a:cubicBezTo>
                    <a:pt x="1001340" y="82871"/>
                    <a:pt x="994175" y="85343"/>
                    <a:pt x="987010" y="85343"/>
                  </a:cubicBezTo>
                  <a:cubicBezTo>
                    <a:pt x="978412" y="85343"/>
                    <a:pt x="968381" y="85343"/>
                    <a:pt x="961216" y="80400"/>
                  </a:cubicBezTo>
                  <a:cubicBezTo>
                    <a:pt x="959783" y="79164"/>
                    <a:pt x="955484" y="79164"/>
                    <a:pt x="952618" y="80400"/>
                  </a:cubicBezTo>
                  <a:cubicBezTo>
                    <a:pt x="942587" y="81636"/>
                    <a:pt x="932556" y="82871"/>
                    <a:pt x="923958" y="85343"/>
                  </a:cubicBezTo>
                  <a:cubicBezTo>
                    <a:pt x="915360" y="87815"/>
                    <a:pt x="911061" y="85343"/>
                    <a:pt x="908195" y="79164"/>
                  </a:cubicBezTo>
                  <a:cubicBezTo>
                    <a:pt x="906762" y="76692"/>
                    <a:pt x="903896" y="74220"/>
                    <a:pt x="901030" y="71749"/>
                  </a:cubicBezTo>
                  <a:cubicBezTo>
                    <a:pt x="896731" y="69277"/>
                    <a:pt x="892432" y="65569"/>
                    <a:pt x="888133" y="65569"/>
                  </a:cubicBezTo>
                  <a:cubicBezTo>
                    <a:pt x="878102" y="65569"/>
                    <a:pt x="872370" y="60626"/>
                    <a:pt x="865205" y="56918"/>
                  </a:cubicBezTo>
                  <a:cubicBezTo>
                    <a:pt x="853741" y="50739"/>
                    <a:pt x="843710" y="43324"/>
                    <a:pt x="829380" y="44560"/>
                  </a:cubicBezTo>
                  <a:lnTo>
                    <a:pt x="829380" y="38380"/>
                  </a:lnTo>
                  <a:cubicBezTo>
                    <a:pt x="832246" y="38380"/>
                    <a:pt x="835112" y="38380"/>
                    <a:pt x="837978" y="37144"/>
                  </a:cubicBezTo>
                  <a:cubicBezTo>
                    <a:pt x="833679" y="34673"/>
                    <a:pt x="833679" y="30965"/>
                    <a:pt x="830813" y="28493"/>
                  </a:cubicBezTo>
                  <a:cubicBezTo>
                    <a:pt x="825081" y="24786"/>
                    <a:pt x="819349" y="23550"/>
                    <a:pt x="813617" y="21078"/>
                  </a:cubicBezTo>
                  <a:cubicBezTo>
                    <a:pt x="809318" y="19842"/>
                    <a:pt x="803586" y="19842"/>
                    <a:pt x="806452" y="26022"/>
                  </a:cubicBezTo>
                  <a:cubicBezTo>
                    <a:pt x="799287" y="27257"/>
                    <a:pt x="793555" y="27257"/>
                    <a:pt x="790689" y="29729"/>
                  </a:cubicBezTo>
                  <a:cubicBezTo>
                    <a:pt x="784957" y="33437"/>
                    <a:pt x="779225" y="30965"/>
                    <a:pt x="774926" y="28493"/>
                  </a:cubicBezTo>
                  <a:cubicBezTo>
                    <a:pt x="772060" y="27257"/>
                    <a:pt x="769194" y="26022"/>
                    <a:pt x="766328" y="27257"/>
                  </a:cubicBezTo>
                  <a:cubicBezTo>
                    <a:pt x="749132" y="34673"/>
                    <a:pt x="731936" y="30965"/>
                    <a:pt x="714740" y="30965"/>
                  </a:cubicBezTo>
                  <a:cubicBezTo>
                    <a:pt x="711874" y="30965"/>
                    <a:pt x="709009" y="29729"/>
                    <a:pt x="704709" y="29729"/>
                  </a:cubicBezTo>
                  <a:cubicBezTo>
                    <a:pt x="698977" y="28493"/>
                    <a:pt x="694679" y="26022"/>
                    <a:pt x="688947" y="24786"/>
                  </a:cubicBezTo>
                  <a:cubicBezTo>
                    <a:pt x="683214" y="23550"/>
                    <a:pt x="676049" y="22314"/>
                    <a:pt x="670318" y="21078"/>
                  </a:cubicBezTo>
                  <a:lnTo>
                    <a:pt x="666019" y="21078"/>
                  </a:lnTo>
                  <a:cubicBezTo>
                    <a:pt x="655988" y="21078"/>
                    <a:pt x="645956" y="22314"/>
                    <a:pt x="637359" y="22314"/>
                  </a:cubicBezTo>
                  <a:cubicBezTo>
                    <a:pt x="630194" y="22314"/>
                    <a:pt x="623029" y="19842"/>
                    <a:pt x="614431" y="18606"/>
                  </a:cubicBezTo>
                  <a:cubicBezTo>
                    <a:pt x="612998" y="8719"/>
                    <a:pt x="601534" y="11191"/>
                    <a:pt x="594369" y="6248"/>
                  </a:cubicBezTo>
                  <a:cubicBezTo>
                    <a:pt x="592936" y="5012"/>
                    <a:pt x="590070" y="6248"/>
                    <a:pt x="588637" y="6248"/>
                  </a:cubicBezTo>
                  <a:cubicBezTo>
                    <a:pt x="580039" y="5012"/>
                    <a:pt x="574307" y="8719"/>
                    <a:pt x="571441" y="14899"/>
                  </a:cubicBezTo>
                  <a:cubicBezTo>
                    <a:pt x="567142" y="21078"/>
                    <a:pt x="555678" y="23550"/>
                    <a:pt x="559977" y="33437"/>
                  </a:cubicBezTo>
                  <a:cubicBezTo>
                    <a:pt x="561410" y="34673"/>
                    <a:pt x="564276" y="35908"/>
                    <a:pt x="565709" y="38380"/>
                  </a:cubicBezTo>
                  <a:cubicBezTo>
                    <a:pt x="565709" y="42088"/>
                    <a:pt x="564276" y="44560"/>
                    <a:pt x="559977" y="43324"/>
                  </a:cubicBezTo>
                  <a:cubicBezTo>
                    <a:pt x="558544" y="43324"/>
                    <a:pt x="557111" y="45795"/>
                    <a:pt x="555678" y="47031"/>
                  </a:cubicBezTo>
                  <a:cubicBezTo>
                    <a:pt x="554245" y="48267"/>
                    <a:pt x="554245" y="50739"/>
                    <a:pt x="552812" y="50739"/>
                  </a:cubicBezTo>
                  <a:cubicBezTo>
                    <a:pt x="544214" y="53211"/>
                    <a:pt x="538482" y="59390"/>
                    <a:pt x="528451" y="58154"/>
                  </a:cubicBezTo>
                  <a:lnTo>
                    <a:pt x="525585" y="58154"/>
                  </a:lnTo>
                  <a:cubicBezTo>
                    <a:pt x="516987" y="64333"/>
                    <a:pt x="508389" y="63098"/>
                    <a:pt x="498358" y="61862"/>
                  </a:cubicBezTo>
                  <a:cubicBezTo>
                    <a:pt x="494059" y="60626"/>
                    <a:pt x="488327" y="61862"/>
                    <a:pt x="482595" y="61862"/>
                  </a:cubicBezTo>
                  <a:cubicBezTo>
                    <a:pt x="478296" y="61862"/>
                    <a:pt x="473997" y="61862"/>
                    <a:pt x="469698" y="59390"/>
                  </a:cubicBezTo>
                  <a:cubicBezTo>
                    <a:pt x="463966" y="56918"/>
                    <a:pt x="458234" y="53211"/>
                    <a:pt x="452502" y="50739"/>
                  </a:cubicBezTo>
                  <a:cubicBezTo>
                    <a:pt x="446770" y="48267"/>
                    <a:pt x="439605" y="48267"/>
                    <a:pt x="439605" y="39616"/>
                  </a:cubicBezTo>
                  <a:cubicBezTo>
                    <a:pt x="439605" y="38380"/>
                    <a:pt x="436739" y="37144"/>
                    <a:pt x="436739" y="35908"/>
                  </a:cubicBezTo>
                  <a:cubicBezTo>
                    <a:pt x="426708" y="43324"/>
                    <a:pt x="418110" y="49503"/>
                    <a:pt x="409512" y="55682"/>
                  </a:cubicBezTo>
                  <a:cubicBezTo>
                    <a:pt x="405213" y="59390"/>
                    <a:pt x="399481" y="64333"/>
                    <a:pt x="402347" y="70513"/>
                  </a:cubicBezTo>
                  <a:cubicBezTo>
                    <a:pt x="402347" y="71749"/>
                    <a:pt x="400914" y="72985"/>
                    <a:pt x="400914" y="74220"/>
                  </a:cubicBezTo>
                  <a:cubicBezTo>
                    <a:pt x="399481" y="76692"/>
                    <a:pt x="398048" y="79164"/>
                    <a:pt x="395182" y="80400"/>
                  </a:cubicBezTo>
                  <a:cubicBezTo>
                    <a:pt x="392316" y="84107"/>
                    <a:pt x="389450" y="87815"/>
                    <a:pt x="386584" y="92758"/>
                  </a:cubicBezTo>
                  <a:lnTo>
                    <a:pt x="377986" y="100174"/>
                  </a:lnTo>
                  <a:cubicBezTo>
                    <a:pt x="375120" y="103881"/>
                    <a:pt x="372254" y="107589"/>
                    <a:pt x="367955" y="110061"/>
                  </a:cubicBezTo>
                  <a:cubicBezTo>
                    <a:pt x="357924" y="117476"/>
                    <a:pt x="347893" y="124891"/>
                    <a:pt x="336429" y="132306"/>
                  </a:cubicBezTo>
                  <a:cubicBezTo>
                    <a:pt x="330697" y="137250"/>
                    <a:pt x="323532" y="140957"/>
                    <a:pt x="317800" y="145901"/>
                  </a:cubicBezTo>
                  <a:cubicBezTo>
                    <a:pt x="307769" y="153316"/>
                    <a:pt x="296305" y="159495"/>
                    <a:pt x="290573" y="170618"/>
                  </a:cubicBezTo>
                  <a:cubicBezTo>
                    <a:pt x="290573" y="171854"/>
                    <a:pt x="287707" y="173090"/>
                    <a:pt x="286274" y="174326"/>
                  </a:cubicBezTo>
                  <a:cubicBezTo>
                    <a:pt x="279109" y="179269"/>
                    <a:pt x="267645" y="179269"/>
                    <a:pt x="267645" y="189156"/>
                  </a:cubicBezTo>
                  <a:cubicBezTo>
                    <a:pt x="256181" y="189156"/>
                    <a:pt x="250449" y="196571"/>
                    <a:pt x="244717" y="202751"/>
                  </a:cubicBezTo>
                  <a:cubicBezTo>
                    <a:pt x="240418" y="207694"/>
                    <a:pt x="236119" y="213874"/>
                    <a:pt x="230387" y="217581"/>
                  </a:cubicBezTo>
                  <a:cubicBezTo>
                    <a:pt x="224655" y="220053"/>
                    <a:pt x="217490" y="218817"/>
                    <a:pt x="210325" y="218817"/>
                  </a:cubicBezTo>
                  <a:cubicBezTo>
                    <a:pt x="207459" y="218817"/>
                    <a:pt x="204593" y="218817"/>
                    <a:pt x="204593" y="220053"/>
                  </a:cubicBezTo>
                  <a:cubicBezTo>
                    <a:pt x="198861" y="224996"/>
                    <a:pt x="191696" y="228704"/>
                    <a:pt x="187397" y="234883"/>
                  </a:cubicBezTo>
                  <a:cubicBezTo>
                    <a:pt x="183098" y="241063"/>
                    <a:pt x="178799" y="244770"/>
                    <a:pt x="171634" y="246006"/>
                  </a:cubicBezTo>
                  <a:cubicBezTo>
                    <a:pt x="164469" y="247242"/>
                    <a:pt x="157304" y="253421"/>
                    <a:pt x="147273" y="249714"/>
                  </a:cubicBezTo>
                  <a:cubicBezTo>
                    <a:pt x="138675" y="247242"/>
                    <a:pt x="128644" y="249714"/>
                    <a:pt x="122912" y="244770"/>
                  </a:cubicBezTo>
                  <a:cubicBezTo>
                    <a:pt x="111448" y="246006"/>
                    <a:pt x="102850" y="248478"/>
                    <a:pt x="92819" y="249714"/>
                  </a:cubicBezTo>
                  <a:cubicBezTo>
                    <a:pt x="81355" y="252185"/>
                    <a:pt x="68458" y="250950"/>
                    <a:pt x="58427" y="258365"/>
                  </a:cubicBezTo>
                  <a:cubicBezTo>
                    <a:pt x="49829" y="264544"/>
                    <a:pt x="42664" y="270724"/>
                    <a:pt x="29767" y="269488"/>
                  </a:cubicBezTo>
                  <a:cubicBezTo>
                    <a:pt x="31200" y="276903"/>
                    <a:pt x="32633" y="283082"/>
                    <a:pt x="34066" y="290497"/>
                  </a:cubicBezTo>
                  <a:cubicBezTo>
                    <a:pt x="36932" y="310271"/>
                    <a:pt x="39798" y="330045"/>
                    <a:pt x="41231" y="349819"/>
                  </a:cubicBezTo>
                  <a:cubicBezTo>
                    <a:pt x="45530" y="374536"/>
                    <a:pt x="46963" y="398018"/>
                    <a:pt x="44097" y="421500"/>
                  </a:cubicBezTo>
                  <a:cubicBezTo>
                    <a:pt x="41231" y="454868"/>
                    <a:pt x="28334" y="1596811"/>
                    <a:pt x="15437" y="1627707"/>
                  </a:cubicBezTo>
                  <a:lnTo>
                    <a:pt x="2540" y="1653661"/>
                  </a:lnTo>
                  <a:cubicBezTo>
                    <a:pt x="0" y="1659840"/>
                    <a:pt x="3973" y="1663548"/>
                    <a:pt x="11138" y="1664783"/>
                  </a:cubicBezTo>
                  <a:cubicBezTo>
                    <a:pt x="19736" y="1666019"/>
                    <a:pt x="22602" y="1670963"/>
                    <a:pt x="25468" y="1677142"/>
                  </a:cubicBezTo>
                  <a:cubicBezTo>
                    <a:pt x="28334" y="1687029"/>
                    <a:pt x="24035" y="1696916"/>
                    <a:pt x="29767" y="1706803"/>
                  </a:cubicBezTo>
                  <a:cubicBezTo>
                    <a:pt x="32633" y="1711747"/>
                    <a:pt x="29767" y="1720398"/>
                    <a:pt x="28334" y="1727813"/>
                  </a:cubicBezTo>
                  <a:cubicBezTo>
                    <a:pt x="26901" y="1737700"/>
                    <a:pt x="29767" y="1747587"/>
                    <a:pt x="34066" y="1756238"/>
                  </a:cubicBezTo>
                  <a:cubicBezTo>
                    <a:pt x="44097" y="1771068"/>
                    <a:pt x="45530" y="1788370"/>
                    <a:pt x="45530" y="1804437"/>
                  </a:cubicBezTo>
                  <a:cubicBezTo>
                    <a:pt x="45530" y="1808144"/>
                    <a:pt x="46963" y="1811852"/>
                    <a:pt x="48396" y="1814324"/>
                  </a:cubicBezTo>
                  <a:cubicBezTo>
                    <a:pt x="51262" y="1816795"/>
                    <a:pt x="56994" y="1819267"/>
                    <a:pt x="62726" y="1820503"/>
                  </a:cubicBezTo>
                  <a:lnTo>
                    <a:pt x="97118" y="1835333"/>
                  </a:lnTo>
                  <a:cubicBezTo>
                    <a:pt x="112881" y="1842748"/>
                    <a:pt x="125778" y="1841513"/>
                    <a:pt x="140108" y="1832862"/>
                  </a:cubicBezTo>
                  <a:cubicBezTo>
                    <a:pt x="141541" y="1831626"/>
                    <a:pt x="145840" y="1830390"/>
                    <a:pt x="147273" y="1830390"/>
                  </a:cubicBezTo>
                  <a:cubicBezTo>
                    <a:pt x="157304" y="1831626"/>
                    <a:pt x="167335" y="1831626"/>
                    <a:pt x="175933" y="1839041"/>
                  </a:cubicBezTo>
                  <a:cubicBezTo>
                    <a:pt x="185964" y="1846456"/>
                    <a:pt x="200294" y="1851400"/>
                    <a:pt x="211758" y="1857579"/>
                  </a:cubicBezTo>
                  <a:cubicBezTo>
                    <a:pt x="218923" y="1861286"/>
                    <a:pt x="227521" y="1866230"/>
                    <a:pt x="231820" y="1871173"/>
                  </a:cubicBezTo>
                  <a:cubicBezTo>
                    <a:pt x="234686" y="1873645"/>
                    <a:pt x="237552" y="1876117"/>
                    <a:pt x="240418" y="1877353"/>
                  </a:cubicBezTo>
                  <a:cubicBezTo>
                    <a:pt x="256181" y="1882296"/>
                    <a:pt x="264779" y="1894655"/>
                    <a:pt x="274810" y="1904542"/>
                  </a:cubicBezTo>
                  <a:cubicBezTo>
                    <a:pt x="283408" y="1913193"/>
                    <a:pt x="294872" y="1918136"/>
                    <a:pt x="307769" y="1919372"/>
                  </a:cubicBezTo>
                  <a:cubicBezTo>
                    <a:pt x="322099" y="1921844"/>
                    <a:pt x="336429" y="1923080"/>
                    <a:pt x="350759" y="1925552"/>
                  </a:cubicBezTo>
                  <a:cubicBezTo>
                    <a:pt x="356491" y="1926787"/>
                    <a:pt x="363656" y="1928023"/>
                    <a:pt x="369388" y="1930495"/>
                  </a:cubicBezTo>
                  <a:cubicBezTo>
                    <a:pt x="376553" y="1932967"/>
                    <a:pt x="383718" y="1932967"/>
                    <a:pt x="389450" y="1936674"/>
                  </a:cubicBezTo>
                  <a:cubicBezTo>
                    <a:pt x="398048" y="1942854"/>
                    <a:pt x="406646" y="1946561"/>
                    <a:pt x="418110" y="1944090"/>
                  </a:cubicBezTo>
                  <a:cubicBezTo>
                    <a:pt x="422409" y="1942854"/>
                    <a:pt x="428141" y="1945325"/>
                    <a:pt x="432440" y="1946561"/>
                  </a:cubicBezTo>
                  <a:cubicBezTo>
                    <a:pt x="433873" y="1946561"/>
                    <a:pt x="435306" y="1947797"/>
                    <a:pt x="436739" y="1947797"/>
                  </a:cubicBezTo>
                  <a:cubicBezTo>
                    <a:pt x="452502" y="1949033"/>
                    <a:pt x="466832" y="1946561"/>
                    <a:pt x="481162" y="1944090"/>
                  </a:cubicBezTo>
                  <a:cubicBezTo>
                    <a:pt x="486894" y="1942854"/>
                    <a:pt x="492626" y="1941618"/>
                    <a:pt x="498358" y="1939146"/>
                  </a:cubicBezTo>
                  <a:cubicBezTo>
                    <a:pt x="514121" y="1932967"/>
                    <a:pt x="529884" y="1926787"/>
                    <a:pt x="544214" y="1919372"/>
                  </a:cubicBezTo>
                  <a:cubicBezTo>
                    <a:pt x="554245" y="1914429"/>
                    <a:pt x="564276" y="1909485"/>
                    <a:pt x="575740" y="1914429"/>
                  </a:cubicBezTo>
                  <a:lnTo>
                    <a:pt x="581472" y="1914429"/>
                  </a:lnTo>
                  <a:cubicBezTo>
                    <a:pt x="591503" y="1914429"/>
                    <a:pt x="601534" y="1913193"/>
                    <a:pt x="610132" y="1911957"/>
                  </a:cubicBezTo>
                  <a:cubicBezTo>
                    <a:pt x="611565" y="1911957"/>
                    <a:pt x="614431" y="1911957"/>
                    <a:pt x="614431" y="1910721"/>
                  </a:cubicBezTo>
                  <a:cubicBezTo>
                    <a:pt x="618730" y="1905778"/>
                    <a:pt x="625894" y="1905778"/>
                    <a:pt x="633060" y="1904542"/>
                  </a:cubicBezTo>
                  <a:cubicBezTo>
                    <a:pt x="644524" y="1903306"/>
                    <a:pt x="655988" y="1903306"/>
                    <a:pt x="664585" y="1897127"/>
                  </a:cubicBezTo>
                  <a:cubicBezTo>
                    <a:pt x="673184" y="1892183"/>
                    <a:pt x="681781" y="1890947"/>
                    <a:pt x="691813" y="1889711"/>
                  </a:cubicBezTo>
                  <a:cubicBezTo>
                    <a:pt x="693245" y="1889711"/>
                    <a:pt x="696111" y="1888476"/>
                    <a:pt x="697544" y="1888476"/>
                  </a:cubicBezTo>
                  <a:cubicBezTo>
                    <a:pt x="704709" y="1887240"/>
                    <a:pt x="711874" y="1883532"/>
                    <a:pt x="717606" y="1884768"/>
                  </a:cubicBezTo>
                  <a:cubicBezTo>
                    <a:pt x="730503" y="1887240"/>
                    <a:pt x="736235" y="1883532"/>
                    <a:pt x="744833" y="1873645"/>
                  </a:cubicBezTo>
                  <a:cubicBezTo>
                    <a:pt x="746266" y="1871173"/>
                    <a:pt x="750565" y="1869938"/>
                    <a:pt x="753431" y="1868702"/>
                  </a:cubicBezTo>
                  <a:cubicBezTo>
                    <a:pt x="760596" y="1867466"/>
                    <a:pt x="767761" y="1868702"/>
                    <a:pt x="774926" y="1867466"/>
                  </a:cubicBezTo>
                  <a:cubicBezTo>
                    <a:pt x="779225" y="1867466"/>
                    <a:pt x="783524" y="1863758"/>
                    <a:pt x="786390" y="1863758"/>
                  </a:cubicBezTo>
                  <a:cubicBezTo>
                    <a:pt x="797854" y="1864994"/>
                    <a:pt x="810751" y="1861286"/>
                    <a:pt x="820782" y="1867466"/>
                  </a:cubicBezTo>
                  <a:cubicBezTo>
                    <a:pt x="822215" y="1868702"/>
                    <a:pt x="825081" y="1868702"/>
                    <a:pt x="827947" y="1868702"/>
                  </a:cubicBezTo>
                  <a:cubicBezTo>
                    <a:pt x="846576" y="1869938"/>
                    <a:pt x="862339" y="1874881"/>
                    <a:pt x="875236" y="1884768"/>
                  </a:cubicBezTo>
                  <a:cubicBezTo>
                    <a:pt x="879535" y="1888476"/>
                    <a:pt x="885267" y="1890947"/>
                    <a:pt x="889566" y="1893419"/>
                  </a:cubicBezTo>
                  <a:cubicBezTo>
                    <a:pt x="893865" y="1895891"/>
                    <a:pt x="899597" y="1895891"/>
                    <a:pt x="903896" y="1897127"/>
                  </a:cubicBezTo>
                  <a:cubicBezTo>
                    <a:pt x="908195" y="1898362"/>
                    <a:pt x="911061" y="1899598"/>
                    <a:pt x="915360" y="1899598"/>
                  </a:cubicBezTo>
                  <a:cubicBezTo>
                    <a:pt x="922525" y="1899598"/>
                    <a:pt x="928257" y="1902070"/>
                    <a:pt x="932556" y="1907014"/>
                  </a:cubicBezTo>
                  <a:cubicBezTo>
                    <a:pt x="933989" y="1908249"/>
                    <a:pt x="935422" y="1909485"/>
                    <a:pt x="936855" y="1911957"/>
                  </a:cubicBezTo>
                  <a:cubicBezTo>
                    <a:pt x="935422" y="1915665"/>
                    <a:pt x="944020" y="1925552"/>
                    <a:pt x="949752" y="1925552"/>
                  </a:cubicBezTo>
                  <a:cubicBezTo>
                    <a:pt x="959783" y="1925552"/>
                    <a:pt x="969814" y="1928023"/>
                    <a:pt x="978412" y="1934203"/>
                  </a:cubicBezTo>
                  <a:cubicBezTo>
                    <a:pt x="979845" y="1935438"/>
                    <a:pt x="982711" y="1935438"/>
                    <a:pt x="985577" y="1934203"/>
                  </a:cubicBezTo>
                  <a:cubicBezTo>
                    <a:pt x="989876" y="1932967"/>
                    <a:pt x="992742" y="1932967"/>
                    <a:pt x="995608" y="1936674"/>
                  </a:cubicBezTo>
                  <a:cubicBezTo>
                    <a:pt x="997041" y="1937910"/>
                    <a:pt x="1002773" y="1937910"/>
                    <a:pt x="1005639" y="1937910"/>
                  </a:cubicBezTo>
                  <a:cubicBezTo>
                    <a:pt x="1012804" y="1937910"/>
                    <a:pt x="1021402" y="1936674"/>
                    <a:pt x="1028567" y="1937910"/>
                  </a:cubicBezTo>
                  <a:cubicBezTo>
                    <a:pt x="1041464" y="1939146"/>
                    <a:pt x="1052928" y="1940382"/>
                    <a:pt x="1065825" y="1942854"/>
                  </a:cubicBezTo>
                  <a:cubicBezTo>
                    <a:pt x="1068691" y="1942854"/>
                    <a:pt x="1071557" y="1944090"/>
                    <a:pt x="1072990" y="1945325"/>
                  </a:cubicBezTo>
                  <a:cubicBezTo>
                    <a:pt x="1075856" y="1951505"/>
                    <a:pt x="1083021" y="1951505"/>
                    <a:pt x="1087320" y="1952741"/>
                  </a:cubicBezTo>
                  <a:cubicBezTo>
                    <a:pt x="1091619" y="1953977"/>
                    <a:pt x="1097351" y="1955212"/>
                    <a:pt x="1100217" y="1955212"/>
                  </a:cubicBezTo>
                  <a:cubicBezTo>
                    <a:pt x="1101650" y="1953977"/>
                    <a:pt x="1104516" y="1952741"/>
                    <a:pt x="1107382" y="1950269"/>
                  </a:cubicBezTo>
                  <a:cubicBezTo>
                    <a:pt x="1101650" y="1950269"/>
                    <a:pt x="1098784" y="1951505"/>
                    <a:pt x="1095918" y="1951505"/>
                  </a:cubicBezTo>
                  <a:cubicBezTo>
                    <a:pt x="1101650" y="1945325"/>
                    <a:pt x="1107382" y="1944090"/>
                    <a:pt x="1114547" y="1947797"/>
                  </a:cubicBezTo>
                  <a:cubicBezTo>
                    <a:pt x="1123145" y="1953977"/>
                    <a:pt x="1130310" y="1953977"/>
                    <a:pt x="1140341" y="1947797"/>
                  </a:cubicBezTo>
                  <a:lnTo>
                    <a:pt x="1148939" y="1944090"/>
                  </a:lnTo>
                  <a:lnTo>
                    <a:pt x="1148939" y="1937910"/>
                  </a:lnTo>
                  <a:cubicBezTo>
                    <a:pt x="1153238" y="1939146"/>
                    <a:pt x="1157537" y="1941618"/>
                    <a:pt x="1160403" y="1941618"/>
                  </a:cubicBezTo>
                  <a:cubicBezTo>
                    <a:pt x="1169001" y="1937910"/>
                    <a:pt x="1177599" y="1934203"/>
                    <a:pt x="1184764" y="1929259"/>
                  </a:cubicBezTo>
                  <a:cubicBezTo>
                    <a:pt x="1193362" y="1924316"/>
                    <a:pt x="1200527" y="1918136"/>
                    <a:pt x="1207692" y="1913193"/>
                  </a:cubicBezTo>
                  <a:cubicBezTo>
                    <a:pt x="1209125" y="1913193"/>
                    <a:pt x="1209125" y="1911957"/>
                    <a:pt x="1210558" y="1911957"/>
                  </a:cubicBezTo>
                  <a:cubicBezTo>
                    <a:pt x="1220589" y="1909485"/>
                    <a:pt x="1229187" y="1908249"/>
                    <a:pt x="1239218" y="1905778"/>
                  </a:cubicBezTo>
                  <a:cubicBezTo>
                    <a:pt x="1244950" y="1904542"/>
                    <a:pt x="1249249" y="1902070"/>
                    <a:pt x="1254981" y="1900834"/>
                  </a:cubicBezTo>
                  <a:cubicBezTo>
                    <a:pt x="1259280" y="1899598"/>
                    <a:pt x="1262146" y="1899598"/>
                    <a:pt x="1266445" y="1898362"/>
                  </a:cubicBezTo>
                  <a:lnTo>
                    <a:pt x="1280775" y="1898362"/>
                  </a:lnTo>
                  <a:cubicBezTo>
                    <a:pt x="1283641" y="1898362"/>
                    <a:pt x="1287940" y="1898362"/>
                    <a:pt x="1290806" y="1897127"/>
                  </a:cubicBezTo>
                  <a:cubicBezTo>
                    <a:pt x="1292239" y="1894655"/>
                    <a:pt x="1295105" y="1890947"/>
                    <a:pt x="1296538" y="1890947"/>
                  </a:cubicBezTo>
                  <a:cubicBezTo>
                    <a:pt x="1300837" y="1890947"/>
                    <a:pt x="1303703" y="1893419"/>
                    <a:pt x="1308002" y="1894655"/>
                  </a:cubicBezTo>
                  <a:cubicBezTo>
                    <a:pt x="1309435" y="1894655"/>
                    <a:pt x="1309435" y="1895891"/>
                    <a:pt x="1309435" y="1897127"/>
                  </a:cubicBezTo>
                  <a:cubicBezTo>
                    <a:pt x="1315167" y="1902070"/>
                    <a:pt x="1319466" y="1908249"/>
                    <a:pt x="1325198" y="1913193"/>
                  </a:cubicBezTo>
                  <a:cubicBezTo>
                    <a:pt x="1332363" y="1919372"/>
                    <a:pt x="1339528" y="1919372"/>
                    <a:pt x="1343827" y="1915665"/>
                  </a:cubicBezTo>
                  <a:cubicBezTo>
                    <a:pt x="1350992" y="1910721"/>
                    <a:pt x="1356724" y="1907014"/>
                    <a:pt x="1366755" y="1909485"/>
                  </a:cubicBezTo>
                  <a:cubicBezTo>
                    <a:pt x="1368188" y="1909485"/>
                    <a:pt x="1371054" y="1910721"/>
                    <a:pt x="1372487" y="1909485"/>
                  </a:cubicBezTo>
                  <a:cubicBezTo>
                    <a:pt x="1379652" y="1907014"/>
                    <a:pt x="1388250" y="1904542"/>
                    <a:pt x="1395415" y="1900834"/>
                  </a:cubicBezTo>
                  <a:cubicBezTo>
                    <a:pt x="1399714" y="1899598"/>
                    <a:pt x="1405446" y="1899598"/>
                    <a:pt x="1406879" y="1897127"/>
                  </a:cubicBezTo>
                  <a:cubicBezTo>
                    <a:pt x="1411178" y="1889711"/>
                    <a:pt x="1418343" y="1886004"/>
                    <a:pt x="1425508" y="1881060"/>
                  </a:cubicBezTo>
                  <a:cubicBezTo>
                    <a:pt x="1429807" y="1877353"/>
                    <a:pt x="1434106" y="1872409"/>
                    <a:pt x="1438405" y="1871173"/>
                  </a:cubicBezTo>
                  <a:cubicBezTo>
                    <a:pt x="1448436" y="1868702"/>
                    <a:pt x="1455601" y="1861286"/>
                    <a:pt x="1464199" y="1856343"/>
                  </a:cubicBezTo>
                  <a:cubicBezTo>
                    <a:pt x="1471364" y="1852635"/>
                    <a:pt x="1475663" y="1845220"/>
                    <a:pt x="1482828" y="1843984"/>
                  </a:cubicBezTo>
                  <a:cubicBezTo>
                    <a:pt x="1494292" y="1841513"/>
                    <a:pt x="1502890" y="1835333"/>
                    <a:pt x="1512921" y="1829154"/>
                  </a:cubicBezTo>
                  <a:cubicBezTo>
                    <a:pt x="1518653" y="1825446"/>
                    <a:pt x="1525818" y="1822975"/>
                    <a:pt x="1532983" y="1824210"/>
                  </a:cubicBezTo>
                  <a:cubicBezTo>
                    <a:pt x="1537282" y="1825446"/>
                    <a:pt x="1543014" y="1824210"/>
                    <a:pt x="1545880" y="1822975"/>
                  </a:cubicBezTo>
                  <a:cubicBezTo>
                    <a:pt x="1551612" y="1820503"/>
                    <a:pt x="1557344" y="1816795"/>
                    <a:pt x="1563076" y="1814324"/>
                  </a:cubicBezTo>
                  <a:cubicBezTo>
                    <a:pt x="1567375" y="1811852"/>
                    <a:pt x="1571674" y="1809380"/>
                    <a:pt x="1575973" y="1809380"/>
                  </a:cubicBezTo>
                  <a:cubicBezTo>
                    <a:pt x="1590303" y="1808144"/>
                    <a:pt x="1601767" y="1805672"/>
                    <a:pt x="1608932" y="1793314"/>
                  </a:cubicBezTo>
                  <a:cubicBezTo>
                    <a:pt x="1611798" y="1788370"/>
                    <a:pt x="1626128" y="1782191"/>
                    <a:pt x="1631860" y="1784663"/>
                  </a:cubicBezTo>
                  <a:cubicBezTo>
                    <a:pt x="1641891" y="1788370"/>
                    <a:pt x="1649056" y="1785899"/>
                    <a:pt x="1654788" y="1778483"/>
                  </a:cubicBezTo>
                  <a:cubicBezTo>
                    <a:pt x="1659087" y="1774776"/>
                    <a:pt x="1664819" y="1776012"/>
                    <a:pt x="1669118" y="1778483"/>
                  </a:cubicBezTo>
                  <a:cubicBezTo>
                    <a:pt x="1671984" y="1780955"/>
                    <a:pt x="1674850" y="1782191"/>
                    <a:pt x="1677716" y="1782191"/>
                  </a:cubicBezTo>
                  <a:cubicBezTo>
                    <a:pt x="1687747" y="1783427"/>
                    <a:pt x="1699211" y="1782191"/>
                    <a:pt x="1709242" y="1783427"/>
                  </a:cubicBezTo>
                  <a:cubicBezTo>
                    <a:pt x="1717840" y="1784663"/>
                    <a:pt x="1726438" y="1782191"/>
                    <a:pt x="1732170" y="1777248"/>
                  </a:cubicBezTo>
                  <a:cubicBezTo>
                    <a:pt x="1737902" y="1772304"/>
                    <a:pt x="1742201" y="1772304"/>
                    <a:pt x="1750799" y="1774776"/>
                  </a:cubicBezTo>
                  <a:cubicBezTo>
                    <a:pt x="1757964" y="1777248"/>
                    <a:pt x="1763696" y="1783427"/>
                    <a:pt x="1773727" y="1782191"/>
                  </a:cubicBezTo>
                  <a:cubicBezTo>
                    <a:pt x="1782325" y="1780955"/>
                    <a:pt x="1792356" y="1784663"/>
                    <a:pt x="1802387" y="1780955"/>
                  </a:cubicBezTo>
                  <a:lnTo>
                    <a:pt x="1808119" y="1780955"/>
                  </a:lnTo>
                  <a:cubicBezTo>
                    <a:pt x="1816717" y="1783427"/>
                    <a:pt x="1825315" y="1784663"/>
                    <a:pt x="1832480" y="1790842"/>
                  </a:cubicBezTo>
                  <a:cubicBezTo>
                    <a:pt x="1841078" y="1797021"/>
                    <a:pt x="1842511" y="1751294"/>
                    <a:pt x="1851109" y="1756238"/>
                  </a:cubicBezTo>
                  <a:cubicBezTo>
                    <a:pt x="1864006" y="1763653"/>
                    <a:pt x="1861140" y="1756238"/>
                    <a:pt x="1874037" y="1762417"/>
                  </a:cubicBezTo>
                  <a:cubicBezTo>
                    <a:pt x="1884068" y="1766125"/>
                    <a:pt x="1879769" y="1752530"/>
                    <a:pt x="1891233" y="1755002"/>
                  </a:cubicBezTo>
                  <a:cubicBezTo>
                    <a:pt x="1892666" y="1755002"/>
                    <a:pt x="1909862" y="1764889"/>
                    <a:pt x="1909862" y="1763653"/>
                  </a:cubicBezTo>
                  <a:cubicBezTo>
                    <a:pt x="1917027" y="1759945"/>
                    <a:pt x="1924192" y="1722869"/>
                    <a:pt x="1931357" y="1724105"/>
                  </a:cubicBezTo>
                  <a:cubicBezTo>
                    <a:pt x="1945687" y="1727813"/>
                    <a:pt x="1958584" y="1725341"/>
                    <a:pt x="1971481" y="1720398"/>
                  </a:cubicBezTo>
                  <a:cubicBezTo>
                    <a:pt x="1978646" y="1717926"/>
                    <a:pt x="1990110" y="1709275"/>
                    <a:pt x="1995842" y="1712982"/>
                  </a:cubicBezTo>
                  <a:cubicBezTo>
                    <a:pt x="2005873" y="1719162"/>
                    <a:pt x="2015904" y="1721634"/>
                    <a:pt x="2027368" y="1722869"/>
                  </a:cubicBezTo>
                  <a:cubicBezTo>
                    <a:pt x="2028801" y="1722869"/>
                    <a:pt x="2030234" y="1724105"/>
                    <a:pt x="2031667" y="1725341"/>
                  </a:cubicBezTo>
                  <a:cubicBezTo>
                    <a:pt x="2035966" y="1730285"/>
                    <a:pt x="2056028" y="1716690"/>
                    <a:pt x="2060327" y="1721634"/>
                  </a:cubicBezTo>
                  <a:cubicBezTo>
                    <a:pt x="2066059" y="1729049"/>
                    <a:pt x="2071791" y="1736464"/>
                    <a:pt x="2077522" y="1742643"/>
                  </a:cubicBezTo>
                  <a:cubicBezTo>
                    <a:pt x="2080389" y="1745115"/>
                    <a:pt x="2084688" y="1746351"/>
                    <a:pt x="2086121" y="1748823"/>
                  </a:cubicBezTo>
                  <a:cubicBezTo>
                    <a:pt x="2087554" y="1755002"/>
                    <a:pt x="2090420" y="1757474"/>
                    <a:pt x="2097585" y="1757474"/>
                  </a:cubicBezTo>
                  <a:cubicBezTo>
                    <a:pt x="2101884" y="1757474"/>
                    <a:pt x="2106183" y="1758710"/>
                    <a:pt x="2109049" y="1761181"/>
                  </a:cubicBezTo>
                  <a:cubicBezTo>
                    <a:pt x="2116214" y="1764889"/>
                    <a:pt x="2121946" y="1768596"/>
                    <a:pt x="2127678" y="1772304"/>
                  </a:cubicBezTo>
                  <a:cubicBezTo>
                    <a:pt x="2134842" y="1776012"/>
                    <a:pt x="2142007" y="1779719"/>
                    <a:pt x="2144874" y="1785899"/>
                  </a:cubicBezTo>
                  <a:cubicBezTo>
                    <a:pt x="2146306" y="1788370"/>
                    <a:pt x="2147740" y="1789606"/>
                    <a:pt x="2149173" y="1790842"/>
                  </a:cubicBezTo>
                  <a:cubicBezTo>
                    <a:pt x="2154905" y="1795786"/>
                    <a:pt x="2160637" y="1799493"/>
                    <a:pt x="2166369" y="1804437"/>
                  </a:cubicBezTo>
                  <a:cubicBezTo>
                    <a:pt x="2174967" y="1810616"/>
                    <a:pt x="2182132" y="1818031"/>
                    <a:pt x="2190729" y="1824210"/>
                  </a:cubicBezTo>
                  <a:cubicBezTo>
                    <a:pt x="2193596" y="1825446"/>
                    <a:pt x="2196462" y="1827918"/>
                    <a:pt x="2199327" y="1829154"/>
                  </a:cubicBezTo>
                  <a:cubicBezTo>
                    <a:pt x="2205060" y="1831626"/>
                    <a:pt x="2210791" y="1834097"/>
                    <a:pt x="2215091" y="1837805"/>
                  </a:cubicBezTo>
                  <a:cubicBezTo>
                    <a:pt x="2219390" y="1841513"/>
                    <a:pt x="2239452" y="1819267"/>
                    <a:pt x="2242317" y="1824210"/>
                  </a:cubicBezTo>
                  <a:cubicBezTo>
                    <a:pt x="2242317" y="1825446"/>
                    <a:pt x="2243750" y="1825446"/>
                    <a:pt x="2245184" y="1825446"/>
                  </a:cubicBezTo>
                  <a:cubicBezTo>
                    <a:pt x="2253781" y="1831626"/>
                    <a:pt x="2262380" y="1829154"/>
                    <a:pt x="2270978" y="1826682"/>
                  </a:cubicBezTo>
                  <a:cubicBezTo>
                    <a:pt x="2273844" y="1825446"/>
                    <a:pt x="2276710" y="1824210"/>
                    <a:pt x="2278142" y="1825446"/>
                  </a:cubicBezTo>
                  <a:cubicBezTo>
                    <a:pt x="2288174" y="1829154"/>
                    <a:pt x="2295339" y="1837805"/>
                    <a:pt x="2308236" y="1839041"/>
                  </a:cubicBezTo>
                  <a:cubicBezTo>
                    <a:pt x="2308236" y="1839041"/>
                    <a:pt x="2309669" y="1839041"/>
                    <a:pt x="2309669" y="1840277"/>
                  </a:cubicBezTo>
                  <a:cubicBezTo>
                    <a:pt x="2312534" y="1847692"/>
                    <a:pt x="2321132" y="1847692"/>
                    <a:pt x="2328297" y="1848928"/>
                  </a:cubicBezTo>
                  <a:cubicBezTo>
                    <a:pt x="2332596" y="1848928"/>
                    <a:pt x="2336895" y="1850164"/>
                    <a:pt x="2339761" y="1851400"/>
                  </a:cubicBezTo>
                  <a:cubicBezTo>
                    <a:pt x="2348359" y="1855107"/>
                    <a:pt x="2356957" y="1860051"/>
                    <a:pt x="2366989" y="1862522"/>
                  </a:cubicBezTo>
                  <a:cubicBezTo>
                    <a:pt x="2379885" y="1866230"/>
                    <a:pt x="2392782" y="1868702"/>
                    <a:pt x="2402813" y="1874881"/>
                  </a:cubicBezTo>
                  <a:cubicBezTo>
                    <a:pt x="2404246" y="1874881"/>
                    <a:pt x="2405679" y="1874881"/>
                    <a:pt x="2405679" y="1876117"/>
                  </a:cubicBezTo>
                  <a:cubicBezTo>
                    <a:pt x="2409979" y="1878589"/>
                    <a:pt x="2417144" y="1879824"/>
                    <a:pt x="2420009" y="1883532"/>
                  </a:cubicBezTo>
                  <a:cubicBezTo>
                    <a:pt x="2424308" y="1890947"/>
                    <a:pt x="2435772" y="1889711"/>
                    <a:pt x="2441505" y="1895891"/>
                  </a:cubicBezTo>
                  <a:lnTo>
                    <a:pt x="2442937" y="1895891"/>
                  </a:lnTo>
                  <a:cubicBezTo>
                    <a:pt x="2448669" y="1895891"/>
                    <a:pt x="2454401" y="1897127"/>
                    <a:pt x="2461566" y="1897127"/>
                  </a:cubicBezTo>
                  <a:cubicBezTo>
                    <a:pt x="2464432" y="1895891"/>
                    <a:pt x="2468731" y="1893419"/>
                    <a:pt x="2471597" y="1893419"/>
                  </a:cubicBezTo>
                  <a:cubicBezTo>
                    <a:pt x="2484494" y="1897127"/>
                    <a:pt x="2497391" y="1897127"/>
                    <a:pt x="2505989" y="1887240"/>
                  </a:cubicBezTo>
                  <a:cubicBezTo>
                    <a:pt x="2507422" y="1886004"/>
                    <a:pt x="2510288" y="1886004"/>
                    <a:pt x="2513154" y="1886004"/>
                  </a:cubicBezTo>
                  <a:lnTo>
                    <a:pt x="2524618" y="1886004"/>
                  </a:lnTo>
                  <a:cubicBezTo>
                    <a:pt x="2537515" y="1883532"/>
                    <a:pt x="2548979" y="1881060"/>
                    <a:pt x="2561876" y="1879824"/>
                  </a:cubicBezTo>
                  <a:cubicBezTo>
                    <a:pt x="2567608" y="1878589"/>
                    <a:pt x="2574773" y="1881060"/>
                    <a:pt x="2580505" y="1882296"/>
                  </a:cubicBezTo>
                  <a:cubicBezTo>
                    <a:pt x="2586237" y="1883532"/>
                    <a:pt x="2591969" y="1883532"/>
                    <a:pt x="2597701" y="1883532"/>
                  </a:cubicBezTo>
                  <a:cubicBezTo>
                    <a:pt x="2604866" y="1883532"/>
                    <a:pt x="2610598" y="1881060"/>
                    <a:pt x="2617763" y="1881060"/>
                  </a:cubicBezTo>
                  <a:cubicBezTo>
                    <a:pt x="2623495" y="1879824"/>
                    <a:pt x="2630660" y="1879824"/>
                    <a:pt x="2636392" y="1878589"/>
                  </a:cubicBezTo>
                  <a:cubicBezTo>
                    <a:pt x="2649289" y="1876117"/>
                    <a:pt x="2660753" y="1873645"/>
                    <a:pt x="2673650" y="1872409"/>
                  </a:cubicBezTo>
                  <a:cubicBezTo>
                    <a:pt x="2682248" y="1830390"/>
                    <a:pt x="2680815" y="1780955"/>
                    <a:pt x="2680815" y="1730285"/>
                  </a:cubicBezTo>
                  <a:close/>
                </a:path>
              </a:pathLst>
            </a:custGeom>
            <a:blipFill>
              <a:blip r:embed="rId3"/>
              <a:stretch>
                <a:fillRect l="-47" t="-41495" r="-29" b="-41465"/>
              </a:stretch>
            </a:blipFill>
          </p:spPr>
        </p:sp>
      </p:grpSp>
      <p:grpSp>
        <p:nvGrpSpPr>
          <p:cNvPr id="5" name="Group 5"/>
          <p:cNvGrpSpPr/>
          <p:nvPr/>
        </p:nvGrpSpPr>
        <p:grpSpPr>
          <a:xfrm rot="1133140">
            <a:off x="-731684" y="7908267"/>
            <a:ext cx="5613030" cy="3629577"/>
            <a:chOff x="0" y="0"/>
            <a:chExt cx="2152273" cy="1391733"/>
          </a:xfrm>
        </p:grpSpPr>
        <p:sp>
          <p:nvSpPr>
            <p:cNvPr id="6" name="Freeform 6"/>
            <p:cNvSpPr/>
            <p:nvPr/>
          </p:nvSpPr>
          <p:spPr>
            <a:xfrm>
              <a:off x="-2540" y="-2540"/>
              <a:ext cx="2154813" cy="1390759"/>
            </a:xfrm>
            <a:custGeom>
              <a:avLst/>
              <a:gdLst/>
              <a:ahLst/>
              <a:cxnLst/>
              <a:rect l="l" t="t" r="r" b="b"/>
              <a:pathLst>
                <a:path w="2154813" h="1390759">
                  <a:moveTo>
                    <a:pt x="2153662" y="1230850"/>
                  </a:moveTo>
                  <a:cubicBezTo>
                    <a:pt x="2152511" y="883795"/>
                    <a:pt x="2138700" y="414613"/>
                    <a:pt x="2138700" y="68436"/>
                  </a:cubicBezTo>
                  <a:cubicBezTo>
                    <a:pt x="2138700" y="63165"/>
                    <a:pt x="2139851" y="57893"/>
                    <a:pt x="2139851" y="53500"/>
                  </a:cubicBezTo>
                  <a:cubicBezTo>
                    <a:pt x="2138700" y="52621"/>
                    <a:pt x="2137549" y="52621"/>
                    <a:pt x="2136398" y="51743"/>
                  </a:cubicBezTo>
                  <a:cubicBezTo>
                    <a:pt x="2136398" y="51743"/>
                    <a:pt x="2135247" y="52621"/>
                    <a:pt x="2135247" y="53500"/>
                  </a:cubicBezTo>
                  <a:cubicBezTo>
                    <a:pt x="2132945" y="57893"/>
                    <a:pt x="2128341" y="57893"/>
                    <a:pt x="2123737" y="57893"/>
                  </a:cubicBezTo>
                  <a:cubicBezTo>
                    <a:pt x="2117983" y="57014"/>
                    <a:pt x="2112228" y="52621"/>
                    <a:pt x="2105322" y="54379"/>
                  </a:cubicBezTo>
                  <a:cubicBezTo>
                    <a:pt x="2103020" y="55257"/>
                    <a:pt x="2098417" y="53500"/>
                    <a:pt x="2097266" y="51743"/>
                  </a:cubicBezTo>
                  <a:cubicBezTo>
                    <a:pt x="2093813" y="48228"/>
                    <a:pt x="2089209" y="48228"/>
                    <a:pt x="2084605" y="49985"/>
                  </a:cubicBezTo>
                  <a:cubicBezTo>
                    <a:pt x="2082303" y="50864"/>
                    <a:pt x="2080001" y="49985"/>
                    <a:pt x="2077699" y="49985"/>
                  </a:cubicBezTo>
                  <a:cubicBezTo>
                    <a:pt x="2074247" y="49985"/>
                    <a:pt x="2069643" y="49107"/>
                    <a:pt x="2066190" y="48228"/>
                  </a:cubicBezTo>
                  <a:cubicBezTo>
                    <a:pt x="2065039" y="48228"/>
                    <a:pt x="2062737" y="47350"/>
                    <a:pt x="2061586" y="47350"/>
                  </a:cubicBezTo>
                  <a:cubicBezTo>
                    <a:pt x="2058133" y="46471"/>
                    <a:pt x="2054680" y="43835"/>
                    <a:pt x="2051228" y="47350"/>
                  </a:cubicBezTo>
                  <a:cubicBezTo>
                    <a:pt x="2051228" y="47350"/>
                    <a:pt x="2048926" y="47350"/>
                    <a:pt x="2047775" y="46471"/>
                  </a:cubicBezTo>
                  <a:cubicBezTo>
                    <a:pt x="2046624" y="44714"/>
                    <a:pt x="2045473" y="42078"/>
                    <a:pt x="2044322" y="40321"/>
                  </a:cubicBezTo>
                  <a:cubicBezTo>
                    <a:pt x="2042020" y="37685"/>
                    <a:pt x="2042020" y="33292"/>
                    <a:pt x="2038567" y="31534"/>
                  </a:cubicBezTo>
                  <a:cubicBezTo>
                    <a:pt x="2036265" y="30656"/>
                    <a:pt x="2035114" y="29777"/>
                    <a:pt x="2033963" y="28020"/>
                  </a:cubicBezTo>
                  <a:cubicBezTo>
                    <a:pt x="2033963" y="27141"/>
                    <a:pt x="2031661" y="26263"/>
                    <a:pt x="2031661" y="25384"/>
                  </a:cubicBezTo>
                  <a:lnTo>
                    <a:pt x="2028209" y="22748"/>
                  </a:lnTo>
                  <a:cubicBezTo>
                    <a:pt x="2027058" y="20991"/>
                    <a:pt x="2025907" y="18355"/>
                    <a:pt x="2023605" y="17477"/>
                  </a:cubicBezTo>
                  <a:cubicBezTo>
                    <a:pt x="2019001" y="14841"/>
                    <a:pt x="2017850" y="11326"/>
                    <a:pt x="2020152" y="6933"/>
                  </a:cubicBezTo>
                  <a:cubicBezTo>
                    <a:pt x="2016699" y="6054"/>
                    <a:pt x="2014397" y="4297"/>
                    <a:pt x="2010945" y="4297"/>
                  </a:cubicBezTo>
                  <a:cubicBezTo>
                    <a:pt x="1997133" y="5176"/>
                    <a:pt x="1982171" y="6933"/>
                    <a:pt x="1968359" y="7812"/>
                  </a:cubicBezTo>
                  <a:cubicBezTo>
                    <a:pt x="1966057" y="7812"/>
                    <a:pt x="1962604" y="8690"/>
                    <a:pt x="1961454" y="9569"/>
                  </a:cubicBezTo>
                  <a:cubicBezTo>
                    <a:pt x="1952246" y="13962"/>
                    <a:pt x="1943038" y="10448"/>
                    <a:pt x="1933831" y="9569"/>
                  </a:cubicBezTo>
                  <a:cubicBezTo>
                    <a:pt x="1926925" y="9569"/>
                    <a:pt x="1920019" y="6933"/>
                    <a:pt x="1913114" y="6054"/>
                  </a:cubicBezTo>
                  <a:cubicBezTo>
                    <a:pt x="1905057" y="5176"/>
                    <a:pt x="1898152" y="6054"/>
                    <a:pt x="1890095" y="5176"/>
                  </a:cubicBezTo>
                  <a:cubicBezTo>
                    <a:pt x="1888944" y="5176"/>
                    <a:pt x="1887793" y="4297"/>
                    <a:pt x="1886642" y="3419"/>
                  </a:cubicBezTo>
                  <a:cubicBezTo>
                    <a:pt x="1884340" y="0"/>
                    <a:pt x="1879736" y="1270"/>
                    <a:pt x="1877434" y="2540"/>
                  </a:cubicBezTo>
                  <a:cubicBezTo>
                    <a:pt x="1873982" y="4297"/>
                    <a:pt x="1872831" y="6933"/>
                    <a:pt x="1870529" y="9569"/>
                  </a:cubicBezTo>
                  <a:cubicBezTo>
                    <a:pt x="1864774" y="10448"/>
                    <a:pt x="1856717" y="11326"/>
                    <a:pt x="1850963" y="13962"/>
                  </a:cubicBezTo>
                  <a:cubicBezTo>
                    <a:pt x="1846359" y="15719"/>
                    <a:pt x="1844057" y="16598"/>
                    <a:pt x="1840604" y="14841"/>
                  </a:cubicBezTo>
                  <a:lnTo>
                    <a:pt x="1839453" y="15719"/>
                  </a:lnTo>
                  <a:cubicBezTo>
                    <a:pt x="1841755" y="17477"/>
                    <a:pt x="1842906" y="20112"/>
                    <a:pt x="1845208" y="21870"/>
                  </a:cubicBezTo>
                  <a:cubicBezTo>
                    <a:pt x="1841755" y="22748"/>
                    <a:pt x="1837151" y="24505"/>
                    <a:pt x="1834849" y="23627"/>
                  </a:cubicBezTo>
                  <a:cubicBezTo>
                    <a:pt x="1829095" y="22748"/>
                    <a:pt x="1826793" y="24505"/>
                    <a:pt x="1822189" y="26263"/>
                  </a:cubicBezTo>
                  <a:cubicBezTo>
                    <a:pt x="1817585" y="28899"/>
                    <a:pt x="1811831" y="30656"/>
                    <a:pt x="1807227" y="32413"/>
                  </a:cubicBezTo>
                  <a:cubicBezTo>
                    <a:pt x="1806076" y="32413"/>
                    <a:pt x="1804925" y="32413"/>
                    <a:pt x="1803774" y="31534"/>
                  </a:cubicBezTo>
                  <a:cubicBezTo>
                    <a:pt x="1802623" y="31534"/>
                    <a:pt x="1801472" y="30656"/>
                    <a:pt x="1801472" y="30656"/>
                  </a:cubicBezTo>
                  <a:cubicBezTo>
                    <a:pt x="1795717" y="32413"/>
                    <a:pt x="1789962" y="34170"/>
                    <a:pt x="1784208" y="32413"/>
                  </a:cubicBezTo>
                  <a:cubicBezTo>
                    <a:pt x="1783057" y="32413"/>
                    <a:pt x="1783057" y="33292"/>
                    <a:pt x="1781906" y="33292"/>
                  </a:cubicBezTo>
                  <a:cubicBezTo>
                    <a:pt x="1775000" y="35049"/>
                    <a:pt x="1770396" y="41199"/>
                    <a:pt x="1761189" y="41199"/>
                  </a:cubicBezTo>
                  <a:cubicBezTo>
                    <a:pt x="1754283" y="41199"/>
                    <a:pt x="1747377" y="45592"/>
                    <a:pt x="1740472" y="45592"/>
                  </a:cubicBezTo>
                  <a:cubicBezTo>
                    <a:pt x="1732415" y="46471"/>
                    <a:pt x="1725509" y="48228"/>
                    <a:pt x="1718604" y="50864"/>
                  </a:cubicBezTo>
                  <a:cubicBezTo>
                    <a:pt x="1716302" y="51743"/>
                    <a:pt x="1714000" y="51743"/>
                    <a:pt x="1712849" y="51743"/>
                  </a:cubicBezTo>
                  <a:cubicBezTo>
                    <a:pt x="1707094" y="49985"/>
                    <a:pt x="1703641" y="52621"/>
                    <a:pt x="1701339" y="55257"/>
                  </a:cubicBezTo>
                  <a:cubicBezTo>
                    <a:pt x="1695585" y="61407"/>
                    <a:pt x="1686377" y="63165"/>
                    <a:pt x="1678320" y="64922"/>
                  </a:cubicBezTo>
                  <a:cubicBezTo>
                    <a:pt x="1667962" y="66679"/>
                    <a:pt x="1657603" y="67558"/>
                    <a:pt x="1647245" y="68436"/>
                  </a:cubicBezTo>
                  <a:cubicBezTo>
                    <a:pt x="1646094" y="68436"/>
                    <a:pt x="1644943" y="71072"/>
                    <a:pt x="1642641" y="71951"/>
                  </a:cubicBezTo>
                  <a:cubicBezTo>
                    <a:pt x="1641490" y="71951"/>
                    <a:pt x="1640339" y="71072"/>
                    <a:pt x="1640339" y="71072"/>
                  </a:cubicBezTo>
                  <a:cubicBezTo>
                    <a:pt x="1634584" y="76344"/>
                    <a:pt x="1631132" y="84252"/>
                    <a:pt x="1619622" y="83373"/>
                  </a:cubicBezTo>
                  <a:lnTo>
                    <a:pt x="1618471" y="83373"/>
                  </a:lnTo>
                  <a:cubicBezTo>
                    <a:pt x="1609264" y="87766"/>
                    <a:pt x="1600056" y="86009"/>
                    <a:pt x="1591999" y="84252"/>
                  </a:cubicBezTo>
                  <a:cubicBezTo>
                    <a:pt x="1589697" y="84252"/>
                    <a:pt x="1586245" y="82494"/>
                    <a:pt x="1585094" y="80737"/>
                  </a:cubicBezTo>
                  <a:cubicBezTo>
                    <a:pt x="1581641" y="75465"/>
                    <a:pt x="1572433" y="73708"/>
                    <a:pt x="1565527" y="75465"/>
                  </a:cubicBezTo>
                  <a:cubicBezTo>
                    <a:pt x="1559773" y="77223"/>
                    <a:pt x="1554018" y="78101"/>
                    <a:pt x="1548263" y="79859"/>
                  </a:cubicBezTo>
                  <a:cubicBezTo>
                    <a:pt x="1539056" y="81616"/>
                    <a:pt x="1530999" y="82494"/>
                    <a:pt x="1521792" y="78980"/>
                  </a:cubicBezTo>
                  <a:cubicBezTo>
                    <a:pt x="1512584" y="75465"/>
                    <a:pt x="1505678" y="78101"/>
                    <a:pt x="1501075" y="86009"/>
                  </a:cubicBezTo>
                  <a:cubicBezTo>
                    <a:pt x="1497622" y="91281"/>
                    <a:pt x="1488414" y="92159"/>
                    <a:pt x="1482659" y="87766"/>
                  </a:cubicBezTo>
                  <a:cubicBezTo>
                    <a:pt x="1479206" y="85130"/>
                    <a:pt x="1476904" y="86009"/>
                    <a:pt x="1473452" y="87766"/>
                  </a:cubicBezTo>
                  <a:lnTo>
                    <a:pt x="1466546" y="93038"/>
                  </a:lnTo>
                  <a:cubicBezTo>
                    <a:pt x="1465395" y="93916"/>
                    <a:pt x="1463093" y="93916"/>
                    <a:pt x="1461942" y="93916"/>
                  </a:cubicBezTo>
                  <a:lnTo>
                    <a:pt x="1455037" y="93916"/>
                  </a:lnTo>
                  <a:cubicBezTo>
                    <a:pt x="1450433" y="93916"/>
                    <a:pt x="1445829" y="93038"/>
                    <a:pt x="1441225" y="92159"/>
                  </a:cubicBezTo>
                  <a:cubicBezTo>
                    <a:pt x="1435470" y="91281"/>
                    <a:pt x="1430867" y="88645"/>
                    <a:pt x="1425112" y="87766"/>
                  </a:cubicBezTo>
                  <a:cubicBezTo>
                    <a:pt x="1415904" y="86887"/>
                    <a:pt x="1413602" y="80737"/>
                    <a:pt x="1410150" y="76344"/>
                  </a:cubicBezTo>
                  <a:cubicBezTo>
                    <a:pt x="1407848" y="73708"/>
                    <a:pt x="1403244" y="70194"/>
                    <a:pt x="1398640" y="71072"/>
                  </a:cubicBezTo>
                  <a:cubicBezTo>
                    <a:pt x="1394036" y="72830"/>
                    <a:pt x="1389432" y="71072"/>
                    <a:pt x="1385980" y="70194"/>
                  </a:cubicBezTo>
                  <a:cubicBezTo>
                    <a:pt x="1384829" y="70194"/>
                    <a:pt x="1382527" y="69315"/>
                    <a:pt x="1381376" y="69315"/>
                  </a:cubicBezTo>
                  <a:cubicBezTo>
                    <a:pt x="1373319" y="67558"/>
                    <a:pt x="1367564" y="71072"/>
                    <a:pt x="1361810" y="75465"/>
                  </a:cubicBezTo>
                  <a:lnTo>
                    <a:pt x="1357206" y="78980"/>
                  </a:lnTo>
                  <a:cubicBezTo>
                    <a:pt x="1356055" y="79859"/>
                    <a:pt x="1356055" y="81616"/>
                    <a:pt x="1354904" y="82494"/>
                  </a:cubicBezTo>
                  <a:cubicBezTo>
                    <a:pt x="1347998" y="86887"/>
                    <a:pt x="1341093" y="85130"/>
                    <a:pt x="1333036" y="82494"/>
                  </a:cubicBezTo>
                  <a:cubicBezTo>
                    <a:pt x="1326130" y="79859"/>
                    <a:pt x="1318074" y="82494"/>
                    <a:pt x="1315772" y="87766"/>
                  </a:cubicBezTo>
                  <a:cubicBezTo>
                    <a:pt x="1314621" y="91281"/>
                    <a:pt x="1313470" y="93916"/>
                    <a:pt x="1307715" y="95674"/>
                  </a:cubicBezTo>
                  <a:cubicBezTo>
                    <a:pt x="1301960" y="98310"/>
                    <a:pt x="1295055" y="100067"/>
                    <a:pt x="1293904" y="106217"/>
                  </a:cubicBezTo>
                  <a:cubicBezTo>
                    <a:pt x="1293904" y="107096"/>
                    <a:pt x="1292753" y="107974"/>
                    <a:pt x="1291602" y="107974"/>
                  </a:cubicBezTo>
                  <a:cubicBezTo>
                    <a:pt x="1288149" y="108853"/>
                    <a:pt x="1285847" y="109732"/>
                    <a:pt x="1282394" y="110610"/>
                  </a:cubicBezTo>
                  <a:lnTo>
                    <a:pt x="1272036" y="110610"/>
                  </a:lnTo>
                  <a:cubicBezTo>
                    <a:pt x="1265130" y="109732"/>
                    <a:pt x="1258224" y="107974"/>
                    <a:pt x="1251319" y="107096"/>
                  </a:cubicBezTo>
                  <a:cubicBezTo>
                    <a:pt x="1243262" y="106217"/>
                    <a:pt x="1236356" y="109732"/>
                    <a:pt x="1228300" y="110610"/>
                  </a:cubicBezTo>
                  <a:lnTo>
                    <a:pt x="1227149" y="111489"/>
                  </a:lnTo>
                  <a:cubicBezTo>
                    <a:pt x="1224847" y="114125"/>
                    <a:pt x="1221394" y="113246"/>
                    <a:pt x="1219092" y="111489"/>
                  </a:cubicBezTo>
                  <a:cubicBezTo>
                    <a:pt x="1214488" y="107974"/>
                    <a:pt x="1206432" y="107096"/>
                    <a:pt x="1200677" y="108853"/>
                  </a:cubicBezTo>
                  <a:cubicBezTo>
                    <a:pt x="1193771" y="111489"/>
                    <a:pt x="1186866" y="113246"/>
                    <a:pt x="1179960" y="115003"/>
                  </a:cubicBezTo>
                  <a:cubicBezTo>
                    <a:pt x="1177658" y="115003"/>
                    <a:pt x="1175356" y="114125"/>
                    <a:pt x="1174205" y="114125"/>
                  </a:cubicBezTo>
                  <a:cubicBezTo>
                    <a:pt x="1171903" y="114125"/>
                    <a:pt x="1168450" y="113246"/>
                    <a:pt x="1167300" y="114125"/>
                  </a:cubicBezTo>
                  <a:cubicBezTo>
                    <a:pt x="1158092" y="119396"/>
                    <a:pt x="1148884" y="117639"/>
                    <a:pt x="1140828" y="114125"/>
                  </a:cubicBezTo>
                  <a:cubicBezTo>
                    <a:pt x="1136224" y="112367"/>
                    <a:pt x="1129318" y="110610"/>
                    <a:pt x="1127016" y="105338"/>
                  </a:cubicBezTo>
                  <a:cubicBezTo>
                    <a:pt x="1125865" y="101824"/>
                    <a:pt x="1121262" y="98310"/>
                    <a:pt x="1117809" y="95674"/>
                  </a:cubicBezTo>
                  <a:cubicBezTo>
                    <a:pt x="1112054" y="91281"/>
                    <a:pt x="1106299" y="85130"/>
                    <a:pt x="1095941" y="85130"/>
                  </a:cubicBezTo>
                  <a:cubicBezTo>
                    <a:pt x="1093639" y="85130"/>
                    <a:pt x="1091337" y="81616"/>
                    <a:pt x="1090186" y="82494"/>
                  </a:cubicBezTo>
                  <a:cubicBezTo>
                    <a:pt x="1085582" y="83373"/>
                    <a:pt x="1085582" y="81616"/>
                    <a:pt x="1083280" y="79859"/>
                  </a:cubicBezTo>
                  <a:cubicBezTo>
                    <a:pt x="1080978" y="78101"/>
                    <a:pt x="1077526" y="76344"/>
                    <a:pt x="1075224" y="73708"/>
                  </a:cubicBezTo>
                  <a:cubicBezTo>
                    <a:pt x="1071771" y="70194"/>
                    <a:pt x="1068318" y="65801"/>
                    <a:pt x="1064865" y="62286"/>
                  </a:cubicBezTo>
                  <a:cubicBezTo>
                    <a:pt x="1061412" y="58772"/>
                    <a:pt x="1059110" y="54379"/>
                    <a:pt x="1055658" y="50864"/>
                  </a:cubicBezTo>
                  <a:cubicBezTo>
                    <a:pt x="1054507" y="49985"/>
                    <a:pt x="1051054" y="49107"/>
                    <a:pt x="1049903" y="49985"/>
                  </a:cubicBezTo>
                  <a:lnTo>
                    <a:pt x="1036091" y="55257"/>
                  </a:lnTo>
                  <a:cubicBezTo>
                    <a:pt x="1033789" y="56136"/>
                    <a:pt x="1032638" y="57893"/>
                    <a:pt x="1031488" y="59650"/>
                  </a:cubicBezTo>
                  <a:lnTo>
                    <a:pt x="1030337" y="58772"/>
                  </a:lnTo>
                  <a:cubicBezTo>
                    <a:pt x="1031488" y="56136"/>
                    <a:pt x="1032638" y="53500"/>
                    <a:pt x="1033789" y="52621"/>
                  </a:cubicBezTo>
                  <a:lnTo>
                    <a:pt x="1019978" y="49985"/>
                  </a:lnTo>
                  <a:cubicBezTo>
                    <a:pt x="1016525" y="49107"/>
                    <a:pt x="1010771" y="49107"/>
                    <a:pt x="1008469" y="49107"/>
                  </a:cubicBezTo>
                  <a:lnTo>
                    <a:pt x="990053" y="49107"/>
                  </a:lnTo>
                  <a:cubicBezTo>
                    <a:pt x="983148" y="49107"/>
                    <a:pt x="977393" y="48228"/>
                    <a:pt x="970487" y="49107"/>
                  </a:cubicBezTo>
                  <a:cubicBezTo>
                    <a:pt x="965884" y="49985"/>
                    <a:pt x="962431" y="48228"/>
                    <a:pt x="958978" y="46471"/>
                  </a:cubicBezTo>
                  <a:cubicBezTo>
                    <a:pt x="949770" y="41199"/>
                    <a:pt x="940563" y="35049"/>
                    <a:pt x="927902" y="37685"/>
                  </a:cubicBezTo>
                  <a:cubicBezTo>
                    <a:pt x="926751" y="37685"/>
                    <a:pt x="924449" y="36806"/>
                    <a:pt x="923298" y="35928"/>
                  </a:cubicBezTo>
                  <a:cubicBezTo>
                    <a:pt x="919846" y="35049"/>
                    <a:pt x="917544" y="33292"/>
                    <a:pt x="912940" y="31534"/>
                  </a:cubicBezTo>
                  <a:cubicBezTo>
                    <a:pt x="912940" y="34170"/>
                    <a:pt x="912940" y="35049"/>
                    <a:pt x="914091" y="36806"/>
                  </a:cubicBezTo>
                  <a:cubicBezTo>
                    <a:pt x="911789" y="38563"/>
                    <a:pt x="910638" y="37685"/>
                    <a:pt x="909487" y="36806"/>
                  </a:cubicBezTo>
                  <a:cubicBezTo>
                    <a:pt x="908336" y="37685"/>
                    <a:pt x="907185" y="39442"/>
                    <a:pt x="906034" y="39442"/>
                  </a:cubicBezTo>
                  <a:cubicBezTo>
                    <a:pt x="900279" y="41199"/>
                    <a:pt x="894525" y="42078"/>
                    <a:pt x="888770" y="43835"/>
                  </a:cubicBezTo>
                  <a:cubicBezTo>
                    <a:pt x="886468" y="44714"/>
                    <a:pt x="884166" y="45592"/>
                    <a:pt x="883015" y="46471"/>
                  </a:cubicBezTo>
                  <a:cubicBezTo>
                    <a:pt x="878411" y="49107"/>
                    <a:pt x="874959" y="53500"/>
                    <a:pt x="866902" y="52621"/>
                  </a:cubicBezTo>
                  <a:cubicBezTo>
                    <a:pt x="865751" y="52621"/>
                    <a:pt x="863449" y="54379"/>
                    <a:pt x="861147" y="54379"/>
                  </a:cubicBezTo>
                  <a:cubicBezTo>
                    <a:pt x="858845" y="55257"/>
                    <a:pt x="855392" y="55257"/>
                    <a:pt x="853091" y="56136"/>
                  </a:cubicBezTo>
                  <a:lnTo>
                    <a:pt x="850789" y="56136"/>
                  </a:lnTo>
                  <a:cubicBezTo>
                    <a:pt x="843883" y="57893"/>
                    <a:pt x="838128" y="59650"/>
                    <a:pt x="831223" y="60529"/>
                  </a:cubicBezTo>
                  <a:lnTo>
                    <a:pt x="826619" y="60529"/>
                  </a:lnTo>
                  <a:cubicBezTo>
                    <a:pt x="820864" y="60529"/>
                    <a:pt x="816260" y="59650"/>
                    <a:pt x="810506" y="59650"/>
                  </a:cubicBezTo>
                  <a:cubicBezTo>
                    <a:pt x="804751" y="59650"/>
                    <a:pt x="798996" y="61407"/>
                    <a:pt x="793241" y="61407"/>
                  </a:cubicBezTo>
                  <a:cubicBezTo>
                    <a:pt x="786336" y="61407"/>
                    <a:pt x="778279" y="61407"/>
                    <a:pt x="772524" y="57893"/>
                  </a:cubicBezTo>
                  <a:cubicBezTo>
                    <a:pt x="771373" y="57014"/>
                    <a:pt x="767920" y="57014"/>
                    <a:pt x="765619" y="57893"/>
                  </a:cubicBezTo>
                  <a:cubicBezTo>
                    <a:pt x="757562" y="58772"/>
                    <a:pt x="749505" y="59650"/>
                    <a:pt x="742600" y="61407"/>
                  </a:cubicBezTo>
                  <a:cubicBezTo>
                    <a:pt x="735694" y="63165"/>
                    <a:pt x="732241" y="61407"/>
                    <a:pt x="729939" y="57014"/>
                  </a:cubicBezTo>
                  <a:cubicBezTo>
                    <a:pt x="728788" y="55257"/>
                    <a:pt x="726486" y="53500"/>
                    <a:pt x="724184" y="51743"/>
                  </a:cubicBezTo>
                  <a:cubicBezTo>
                    <a:pt x="720732" y="49985"/>
                    <a:pt x="717279" y="47350"/>
                    <a:pt x="713826" y="47350"/>
                  </a:cubicBezTo>
                  <a:cubicBezTo>
                    <a:pt x="705769" y="47350"/>
                    <a:pt x="701165" y="43835"/>
                    <a:pt x="695411" y="41199"/>
                  </a:cubicBezTo>
                  <a:cubicBezTo>
                    <a:pt x="686203" y="36806"/>
                    <a:pt x="678146" y="31534"/>
                    <a:pt x="666637" y="32413"/>
                  </a:cubicBezTo>
                  <a:lnTo>
                    <a:pt x="666637" y="28020"/>
                  </a:lnTo>
                  <a:cubicBezTo>
                    <a:pt x="668939" y="28020"/>
                    <a:pt x="671241" y="28020"/>
                    <a:pt x="673543" y="27141"/>
                  </a:cubicBezTo>
                  <a:cubicBezTo>
                    <a:pt x="670090" y="25384"/>
                    <a:pt x="670090" y="22748"/>
                    <a:pt x="667788" y="20991"/>
                  </a:cubicBezTo>
                  <a:cubicBezTo>
                    <a:pt x="663184" y="18355"/>
                    <a:pt x="658580" y="17477"/>
                    <a:pt x="653977" y="15719"/>
                  </a:cubicBezTo>
                  <a:cubicBezTo>
                    <a:pt x="650524" y="14841"/>
                    <a:pt x="645920" y="14841"/>
                    <a:pt x="648222" y="19234"/>
                  </a:cubicBezTo>
                  <a:cubicBezTo>
                    <a:pt x="642467" y="20112"/>
                    <a:pt x="637863" y="20112"/>
                    <a:pt x="635561" y="21870"/>
                  </a:cubicBezTo>
                  <a:cubicBezTo>
                    <a:pt x="630958" y="24505"/>
                    <a:pt x="626354" y="22748"/>
                    <a:pt x="622901" y="20991"/>
                  </a:cubicBezTo>
                  <a:cubicBezTo>
                    <a:pt x="620599" y="20112"/>
                    <a:pt x="618297" y="19234"/>
                    <a:pt x="615995" y="20112"/>
                  </a:cubicBezTo>
                  <a:cubicBezTo>
                    <a:pt x="602184" y="25384"/>
                    <a:pt x="588373" y="22748"/>
                    <a:pt x="574561" y="22748"/>
                  </a:cubicBezTo>
                  <a:cubicBezTo>
                    <a:pt x="572259" y="22748"/>
                    <a:pt x="569957" y="21870"/>
                    <a:pt x="566505" y="21870"/>
                  </a:cubicBezTo>
                  <a:cubicBezTo>
                    <a:pt x="561901" y="20991"/>
                    <a:pt x="558448" y="19234"/>
                    <a:pt x="553844" y="18355"/>
                  </a:cubicBezTo>
                  <a:cubicBezTo>
                    <a:pt x="549240" y="17477"/>
                    <a:pt x="543486" y="16598"/>
                    <a:pt x="538882" y="15719"/>
                  </a:cubicBezTo>
                  <a:lnTo>
                    <a:pt x="535429" y="15719"/>
                  </a:lnTo>
                  <a:cubicBezTo>
                    <a:pt x="527372" y="15719"/>
                    <a:pt x="519316" y="16598"/>
                    <a:pt x="512410" y="16598"/>
                  </a:cubicBezTo>
                  <a:cubicBezTo>
                    <a:pt x="506655" y="16598"/>
                    <a:pt x="500900" y="14841"/>
                    <a:pt x="493995" y="13962"/>
                  </a:cubicBezTo>
                  <a:cubicBezTo>
                    <a:pt x="492844" y="6933"/>
                    <a:pt x="483636" y="8690"/>
                    <a:pt x="477882" y="5176"/>
                  </a:cubicBezTo>
                  <a:cubicBezTo>
                    <a:pt x="476731" y="4297"/>
                    <a:pt x="474429" y="5176"/>
                    <a:pt x="473278" y="5176"/>
                  </a:cubicBezTo>
                  <a:cubicBezTo>
                    <a:pt x="466372" y="4297"/>
                    <a:pt x="461768" y="6933"/>
                    <a:pt x="459466" y="11326"/>
                  </a:cubicBezTo>
                  <a:cubicBezTo>
                    <a:pt x="456013" y="15719"/>
                    <a:pt x="446806" y="17477"/>
                    <a:pt x="450259" y="24505"/>
                  </a:cubicBezTo>
                  <a:cubicBezTo>
                    <a:pt x="451410" y="25384"/>
                    <a:pt x="453712" y="26263"/>
                    <a:pt x="454863" y="28020"/>
                  </a:cubicBezTo>
                  <a:cubicBezTo>
                    <a:pt x="454863" y="30656"/>
                    <a:pt x="453712" y="32413"/>
                    <a:pt x="450259" y="31534"/>
                  </a:cubicBezTo>
                  <a:cubicBezTo>
                    <a:pt x="449108" y="31534"/>
                    <a:pt x="447957" y="33292"/>
                    <a:pt x="446806" y="34170"/>
                  </a:cubicBezTo>
                  <a:cubicBezTo>
                    <a:pt x="445655" y="35049"/>
                    <a:pt x="445655" y="36806"/>
                    <a:pt x="444504" y="36806"/>
                  </a:cubicBezTo>
                  <a:cubicBezTo>
                    <a:pt x="437598" y="38563"/>
                    <a:pt x="432995" y="42956"/>
                    <a:pt x="424938" y="42078"/>
                  </a:cubicBezTo>
                  <a:lnTo>
                    <a:pt x="422636" y="42078"/>
                  </a:lnTo>
                  <a:cubicBezTo>
                    <a:pt x="415730" y="46471"/>
                    <a:pt x="408825" y="45592"/>
                    <a:pt x="400768" y="44714"/>
                  </a:cubicBezTo>
                  <a:cubicBezTo>
                    <a:pt x="397315" y="43835"/>
                    <a:pt x="392711" y="44714"/>
                    <a:pt x="388108" y="44714"/>
                  </a:cubicBezTo>
                  <a:cubicBezTo>
                    <a:pt x="384655" y="44714"/>
                    <a:pt x="381202" y="44714"/>
                    <a:pt x="377749" y="42956"/>
                  </a:cubicBezTo>
                  <a:cubicBezTo>
                    <a:pt x="373145" y="41199"/>
                    <a:pt x="368541" y="38563"/>
                    <a:pt x="363938" y="36806"/>
                  </a:cubicBezTo>
                  <a:cubicBezTo>
                    <a:pt x="359334" y="35049"/>
                    <a:pt x="353579" y="35049"/>
                    <a:pt x="353579" y="28899"/>
                  </a:cubicBezTo>
                  <a:cubicBezTo>
                    <a:pt x="353579" y="28020"/>
                    <a:pt x="351277" y="27141"/>
                    <a:pt x="351277" y="26263"/>
                  </a:cubicBezTo>
                  <a:cubicBezTo>
                    <a:pt x="343221" y="31534"/>
                    <a:pt x="336315" y="35928"/>
                    <a:pt x="329409" y="40321"/>
                  </a:cubicBezTo>
                  <a:cubicBezTo>
                    <a:pt x="325956" y="42956"/>
                    <a:pt x="321353" y="46471"/>
                    <a:pt x="323654" y="50864"/>
                  </a:cubicBezTo>
                  <a:cubicBezTo>
                    <a:pt x="323654" y="51743"/>
                    <a:pt x="322504" y="52621"/>
                    <a:pt x="322504" y="53500"/>
                  </a:cubicBezTo>
                  <a:cubicBezTo>
                    <a:pt x="321353" y="55257"/>
                    <a:pt x="320202" y="57014"/>
                    <a:pt x="317900" y="57893"/>
                  </a:cubicBezTo>
                  <a:cubicBezTo>
                    <a:pt x="315598" y="60529"/>
                    <a:pt x="313296" y="63165"/>
                    <a:pt x="310994" y="66679"/>
                  </a:cubicBezTo>
                  <a:lnTo>
                    <a:pt x="304088" y="71951"/>
                  </a:lnTo>
                  <a:cubicBezTo>
                    <a:pt x="301786" y="74587"/>
                    <a:pt x="299485" y="77223"/>
                    <a:pt x="296032" y="78980"/>
                  </a:cubicBezTo>
                  <a:cubicBezTo>
                    <a:pt x="287975" y="84252"/>
                    <a:pt x="279918" y="89523"/>
                    <a:pt x="270711" y="94795"/>
                  </a:cubicBezTo>
                  <a:cubicBezTo>
                    <a:pt x="266107" y="98310"/>
                    <a:pt x="260352" y="100945"/>
                    <a:pt x="255749" y="104460"/>
                  </a:cubicBezTo>
                  <a:cubicBezTo>
                    <a:pt x="247692" y="109732"/>
                    <a:pt x="238484" y="114125"/>
                    <a:pt x="233881" y="122032"/>
                  </a:cubicBezTo>
                  <a:cubicBezTo>
                    <a:pt x="233881" y="122911"/>
                    <a:pt x="231579" y="123789"/>
                    <a:pt x="230428" y="124668"/>
                  </a:cubicBezTo>
                  <a:cubicBezTo>
                    <a:pt x="224673" y="128183"/>
                    <a:pt x="215465" y="128183"/>
                    <a:pt x="215465" y="135212"/>
                  </a:cubicBezTo>
                  <a:cubicBezTo>
                    <a:pt x="206258" y="135212"/>
                    <a:pt x="201654" y="140483"/>
                    <a:pt x="197050" y="144876"/>
                  </a:cubicBezTo>
                  <a:cubicBezTo>
                    <a:pt x="193597" y="148391"/>
                    <a:pt x="190144" y="152784"/>
                    <a:pt x="185541" y="155420"/>
                  </a:cubicBezTo>
                  <a:cubicBezTo>
                    <a:pt x="180937" y="157177"/>
                    <a:pt x="175182" y="156298"/>
                    <a:pt x="169427" y="156298"/>
                  </a:cubicBezTo>
                  <a:cubicBezTo>
                    <a:pt x="167126" y="156298"/>
                    <a:pt x="164824" y="156298"/>
                    <a:pt x="164824" y="157177"/>
                  </a:cubicBezTo>
                  <a:cubicBezTo>
                    <a:pt x="160220" y="160691"/>
                    <a:pt x="154465" y="163327"/>
                    <a:pt x="151012" y="167720"/>
                  </a:cubicBezTo>
                  <a:cubicBezTo>
                    <a:pt x="147559" y="172114"/>
                    <a:pt x="144107" y="174749"/>
                    <a:pt x="138352" y="175628"/>
                  </a:cubicBezTo>
                  <a:cubicBezTo>
                    <a:pt x="132597" y="176507"/>
                    <a:pt x="126842" y="180900"/>
                    <a:pt x="118786" y="178264"/>
                  </a:cubicBezTo>
                  <a:cubicBezTo>
                    <a:pt x="111880" y="176507"/>
                    <a:pt x="103823" y="178264"/>
                    <a:pt x="99220" y="174749"/>
                  </a:cubicBezTo>
                  <a:cubicBezTo>
                    <a:pt x="90012" y="175628"/>
                    <a:pt x="83106" y="177385"/>
                    <a:pt x="75050" y="178264"/>
                  </a:cubicBezTo>
                  <a:cubicBezTo>
                    <a:pt x="65842" y="180021"/>
                    <a:pt x="55484" y="179142"/>
                    <a:pt x="47427" y="184414"/>
                  </a:cubicBezTo>
                  <a:cubicBezTo>
                    <a:pt x="40521" y="188807"/>
                    <a:pt x="34766" y="193200"/>
                    <a:pt x="24408" y="192322"/>
                  </a:cubicBezTo>
                  <a:cubicBezTo>
                    <a:pt x="25559" y="197594"/>
                    <a:pt x="26710" y="201987"/>
                    <a:pt x="27861" y="207258"/>
                  </a:cubicBezTo>
                  <a:cubicBezTo>
                    <a:pt x="30163" y="221316"/>
                    <a:pt x="32465" y="235374"/>
                    <a:pt x="33616" y="249432"/>
                  </a:cubicBezTo>
                  <a:cubicBezTo>
                    <a:pt x="37068" y="267004"/>
                    <a:pt x="38219" y="283698"/>
                    <a:pt x="35917" y="300392"/>
                  </a:cubicBezTo>
                  <a:cubicBezTo>
                    <a:pt x="33616" y="324115"/>
                    <a:pt x="23257" y="1135959"/>
                    <a:pt x="12898" y="1157925"/>
                  </a:cubicBezTo>
                  <a:lnTo>
                    <a:pt x="2540" y="1176376"/>
                  </a:lnTo>
                  <a:cubicBezTo>
                    <a:pt x="0" y="1180769"/>
                    <a:pt x="3691" y="1183404"/>
                    <a:pt x="9446" y="1184283"/>
                  </a:cubicBezTo>
                  <a:cubicBezTo>
                    <a:pt x="16351" y="1185162"/>
                    <a:pt x="18653" y="1188676"/>
                    <a:pt x="20955" y="1193069"/>
                  </a:cubicBezTo>
                  <a:cubicBezTo>
                    <a:pt x="23257" y="1200098"/>
                    <a:pt x="19804" y="1207127"/>
                    <a:pt x="24408" y="1214156"/>
                  </a:cubicBezTo>
                  <a:cubicBezTo>
                    <a:pt x="26710" y="1217671"/>
                    <a:pt x="24408" y="1223821"/>
                    <a:pt x="23257" y="1229093"/>
                  </a:cubicBezTo>
                  <a:cubicBezTo>
                    <a:pt x="22106" y="1236122"/>
                    <a:pt x="24408" y="1243151"/>
                    <a:pt x="27861" y="1249301"/>
                  </a:cubicBezTo>
                  <a:cubicBezTo>
                    <a:pt x="35917" y="1259844"/>
                    <a:pt x="37068" y="1272145"/>
                    <a:pt x="37068" y="1283567"/>
                  </a:cubicBezTo>
                  <a:cubicBezTo>
                    <a:pt x="37068" y="1286203"/>
                    <a:pt x="38219" y="1288839"/>
                    <a:pt x="39370" y="1290596"/>
                  </a:cubicBezTo>
                  <a:cubicBezTo>
                    <a:pt x="41672" y="1292353"/>
                    <a:pt x="46276" y="1294110"/>
                    <a:pt x="50880" y="1294989"/>
                  </a:cubicBezTo>
                  <a:lnTo>
                    <a:pt x="78503" y="1305533"/>
                  </a:lnTo>
                  <a:cubicBezTo>
                    <a:pt x="91163" y="1310804"/>
                    <a:pt x="101521" y="1309926"/>
                    <a:pt x="113031" y="1303775"/>
                  </a:cubicBezTo>
                  <a:cubicBezTo>
                    <a:pt x="114182" y="1302897"/>
                    <a:pt x="117635" y="1302018"/>
                    <a:pt x="118786" y="1302018"/>
                  </a:cubicBezTo>
                  <a:cubicBezTo>
                    <a:pt x="126842" y="1302897"/>
                    <a:pt x="134899" y="1302897"/>
                    <a:pt x="141805" y="1308168"/>
                  </a:cubicBezTo>
                  <a:cubicBezTo>
                    <a:pt x="149861" y="1313440"/>
                    <a:pt x="161371" y="1316955"/>
                    <a:pt x="170578" y="1321348"/>
                  </a:cubicBezTo>
                  <a:cubicBezTo>
                    <a:pt x="176333" y="1323983"/>
                    <a:pt x="183239" y="1327498"/>
                    <a:pt x="186692" y="1331012"/>
                  </a:cubicBezTo>
                  <a:cubicBezTo>
                    <a:pt x="188994" y="1332770"/>
                    <a:pt x="191295" y="1334527"/>
                    <a:pt x="193597" y="1335406"/>
                  </a:cubicBezTo>
                  <a:cubicBezTo>
                    <a:pt x="206258" y="1338920"/>
                    <a:pt x="213163" y="1347706"/>
                    <a:pt x="221220" y="1354735"/>
                  </a:cubicBezTo>
                  <a:cubicBezTo>
                    <a:pt x="228126" y="1360886"/>
                    <a:pt x="237333" y="1364400"/>
                    <a:pt x="247692" y="1365279"/>
                  </a:cubicBezTo>
                  <a:cubicBezTo>
                    <a:pt x="259201" y="1367036"/>
                    <a:pt x="270711" y="1367915"/>
                    <a:pt x="282220" y="1369672"/>
                  </a:cubicBezTo>
                  <a:cubicBezTo>
                    <a:pt x="286824" y="1370550"/>
                    <a:pt x="292579" y="1371429"/>
                    <a:pt x="297183" y="1373186"/>
                  </a:cubicBezTo>
                  <a:cubicBezTo>
                    <a:pt x="302937" y="1374943"/>
                    <a:pt x="308692" y="1374943"/>
                    <a:pt x="313296" y="1377579"/>
                  </a:cubicBezTo>
                  <a:cubicBezTo>
                    <a:pt x="320202" y="1381972"/>
                    <a:pt x="327107" y="1384608"/>
                    <a:pt x="336315" y="1382851"/>
                  </a:cubicBezTo>
                  <a:cubicBezTo>
                    <a:pt x="339768" y="1381972"/>
                    <a:pt x="344372" y="1383730"/>
                    <a:pt x="347824" y="1384608"/>
                  </a:cubicBezTo>
                  <a:cubicBezTo>
                    <a:pt x="348975" y="1384608"/>
                    <a:pt x="350126" y="1385487"/>
                    <a:pt x="351277" y="1385487"/>
                  </a:cubicBezTo>
                  <a:cubicBezTo>
                    <a:pt x="363938" y="1386366"/>
                    <a:pt x="375447" y="1384608"/>
                    <a:pt x="386957" y="1382851"/>
                  </a:cubicBezTo>
                  <a:cubicBezTo>
                    <a:pt x="391560" y="1381972"/>
                    <a:pt x="396164" y="1381094"/>
                    <a:pt x="400768" y="1379337"/>
                  </a:cubicBezTo>
                  <a:cubicBezTo>
                    <a:pt x="413428" y="1374943"/>
                    <a:pt x="426089" y="1370550"/>
                    <a:pt x="437598" y="1365279"/>
                  </a:cubicBezTo>
                  <a:cubicBezTo>
                    <a:pt x="445655" y="1361764"/>
                    <a:pt x="453712" y="1358250"/>
                    <a:pt x="462919" y="1361764"/>
                  </a:cubicBezTo>
                  <a:lnTo>
                    <a:pt x="467523" y="1361764"/>
                  </a:lnTo>
                  <a:cubicBezTo>
                    <a:pt x="475580" y="1361764"/>
                    <a:pt x="483636" y="1360886"/>
                    <a:pt x="490542" y="1360007"/>
                  </a:cubicBezTo>
                  <a:cubicBezTo>
                    <a:pt x="491693" y="1360007"/>
                    <a:pt x="493995" y="1360007"/>
                    <a:pt x="493995" y="1359128"/>
                  </a:cubicBezTo>
                  <a:cubicBezTo>
                    <a:pt x="497448" y="1355614"/>
                    <a:pt x="503202" y="1355614"/>
                    <a:pt x="508957" y="1354735"/>
                  </a:cubicBezTo>
                  <a:cubicBezTo>
                    <a:pt x="518165" y="1353857"/>
                    <a:pt x="527372" y="1353857"/>
                    <a:pt x="534278" y="1349464"/>
                  </a:cubicBezTo>
                  <a:cubicBezTo>
                    <a:pt x="541184" y="1345949"/>
                    <a:pt x="548089" y="1345070"/>
                    <a:pt x="556146" y="1344192"/>
                  </a:cubicBezTo>
                  <a:cubicBezTo>
                    <a:pt x="557297" y="1344192"/>
                    <a:pt x="559599" y="1343313"/>
                    <a:pt x="560750" y="1343313"/>
                  </a:cubicBezTo>
                  <a:cubicBezTo>
                    <a:pt x="566505" y="1342435"/>
                    <a:pt x="572259" y="1339799"/>
                    <a:pt x="576863" y="1340677"/>
                  </a:cubicBezTo>
                  <a:cubicBezTo>
                    <a:pt x="587222" y="1342435"/>
                    <a:pt x="591825" y="1339799"/>
                    <a:pt x="598731" y="1332770"/>
                  </a:cubicBezTo>
                  <a:cubicBezTo>
                    <a:pt x="599882" y="1331012"/>
                    <a:pt x="603335" y="1330134"/>
                    <a:pt x="605637" y="1329255"/>
                  </a:cubicBezTo>
                  <a:cubicBezTo>
                    <a:pt x="611391" y="1328377"/>
                    <a:pt x="617146" y="1329255"/>
                    <a:pt x="622901" y="1328377"/>
                  </a:cubicBezTo>
                  <a:cubicBezTo>
                    <a:pt x="626354" y="1328377"/>
                    <a:pt x="629807" y="1325741"/>
                    <a:pt x="632109" y="1325741"/>
                  </a:cubicBezTo>
                  <a:cubicBezTo>
                    <a:pt x="641316" y="1326619"/>
                    <a:pt x="651675" y="1323983"/>
                    <a:pt x="659731" y="1328377"/>
                  </a:cubicBezTo>
                  <a:cubicBezTo>
                    <a:pt x="660882" y="1329255"/>
                    <a:pt x="663184" y="1329255"/>
                    <a:pt x="665486" y="1329255"/>
                  </a:cubicBezTo>
                  <a:cubicBezTo>
                    <a:pt x="680448" y="1330134"/>
                    <a:pt x="693109" y="1333648"/>
                    <a:pt x="703467" y="1340677"/>
                  </a:cubicBezTo>
                  <a:cubicBezTo>
                    <a:pt x="706920" y="1343313"/>
                    <a:pt x="711524" y="1345070"/>
                    <a:pt x="714977" y="1346828"/>
                  </a:cubicBezTo>
                  <a:cubicBezTo>
                    <a:pt x="718430" y="1348585"/>
                    <a:pt x="723033" y="1348585"/>
                    <a:pt x="726486" y="1349464"/>
                  </a:cubicBezTo>
                  <a:cubicBezTo>
                    <a:pt x="729939" y="1350342"/>
                    <a:pt x="732241" y="1351221"/>
                    <a:pt x="735694" y="1351221"/>
                  </a:cubicBezTo>
                  <a:cubicBezTo>
                    <a:pt x="741449" y="1351221"/>
                    <a:pt x="746052" y="1352978"/>
                    <a:pt x="749505" y="1356493"/>
                  </a:cubicBezTo>
                  <a:cubicBezTo>
                    <a:pt x="750656" y="1357371"/>
                    <a:pt x="751807" y="1358250"/>
                    <a:pt x="752958" y="1360007"/>
                  </a:cubicBezTo>
                  <a:cubicBezTo>
                    <a:pt x="751807" y="1362643"/>
                    <a:pt x="758713" y="1369672"/>
                    <a:pt x="763317" y="1369672"/>
                  </a:cubicBezTo>
                  <a:cubicBezTo>
                    <a:pt x="771373" y="1369672"/>
                    <a:pt x="779430" y="1371429"/>
                    <a:pt x="786336" y="1375822"/>
                  </a:cubicBezTo>
                  <a:cubicBezTo>
                    <a:pt x="787487" y="1376701"/>
                    <a:pt x="789788" y="1376701"/>
                    <a:pt x="792090" y="1375822"/>
                  </a:cubicBezTo>
                  <a:cubicBezTo>
                    <a:pt x="795543" y="1374943"/>
                    <a:pt x="797845" y="1374943"/>
                    <a:pt x="800147" y="1377579"/>
                  </a:cubicBezTo>
                  <a:cubicBezTo>
                    <a:pt x="801298" y="1378458"/>
                    <a:pt x="805902" y="1378458"/>
                    <a:pt x="808204" y="1378458"/>
                  </a:cubicBezTo>
                  <a:cubicBezTo>
                    <a:pt x="813958" y="1378458"/>
                    <a:pt x="820864" y="1377579"/>
                    <a:pt x="826619" y="1378458"/>
                  </a:cubicBezTo>
                  <a:cubicBezTo>
                    <a:pt x="836977" y="1379337"/>
                    <a:pt x="846185" y="1380215"/>
                    <a:pt x="856543" y="1381972"/>
                  </a:cubicBezTo>
                  <a:cubicBezTo>
                    <a:pt x="858845" y="1381972"/>
                    <a:pt x="861147" y="1382851"/>
                    <a:pt x="862298" y="1383730"/>
                  </a:cubicBezTo>
                  <a:cubicBezTo>
                    <a:pt x="864600" y="1388123"/>
                    <a:pt x="870355" y="1388123"/>
                    <a:pt x="873808" y="1389001"/>
                  </a:cubicBezTo>
                  <a:cubicBezTo>
                    <a:pt x="877261" y="1389880"/>
                    <a:pt x="881864" y="1390759"/>
                    <a:pt x="884166" y="1390759"/>
                  </a:cubicBezTo>
                  <a:cubicBezTo>
                    <a:pt x="885317" y="1389880"/>
                    <a:pt x="887619" y="1389001"/>
                    <a:pt x="889921" y="1387244"/>
                  </a:cubicBezTo>
                  <a:cubicBezTo>
                    <a:pt x="885317" y="1387244"/>
                    <a:pt x="883015" y="1388123"/>
                    <a:pt x="880713" y="1388123"/>
                  </a:cubicBezTo>
                  <a:cubicBezTo>
                    <a:pt x="885317" y="1383730"/>
                    <a:pt x="889921" y="1382851"/>
                    <a:pt x="895676" y="1385487"/>
                  </a:cubicBezTo>
                  <a:cubicBezTo>
                    <a:pt x="902581" y="1389880"/>
                    <a:pt x="908336" y="1389880"/>
                    <a:pt x="916393" y="1385487"/>
                  </a:cubicBezTo>
                  <a:lnTo>
                    <a:pt x="923298" y="1382851"/>
                  </a:lnTo>
                  <a:lnTo>
                    <a:pt x="923298" y="1378458"/>
                  </a:lnTo>
                  <a:cubicBezTo>
                    <a:pt x="926751" y="1379337"/>
                    <a:pt x="930204" y="1381094"/>
                    <a:pt x="932506" y="1381094"/>
                  </a:cubicBezTo>
                  <a:cubicBezTo>
                    <a:pt x="939412" y="1378458"/>
                    <a:pt x="946317" y="1375822"/>
                    <a:pt x="952072" y="1372308"/>
                  </a:cubicBezTo>
                  <a:cubicBezTo>
                    <a:pt x="958978" y="1368793"/>
                    <a:pt x="964733" y="1364400"/>
                    <a:pt x="970487" y="1360886"/>
                  </a:cubicBezTo>
                  <a:cubicBezTo>
                    <a:pt x="971638" y="1360886"/>
                    <a:pt x="971638" y="1360007"/>
                    <a:pt x="972789" y="1360007"/>
                  </a:cubicBezTo>
                  <a:cubicBezTo>
                    <a:pt x="980846" y="1358250"/>
                    <a:pt x="987751" y="1357371"/>
                    <a:pt x="995808" y="1355614"/>
                  </a:cubicBezTo>
                  <a:cubicBezTo>
                    <a:pt x="1000412" y="1354735"/>
                    <a:pt x="1003865" y="1352978"/>
                    <a:pt x="1008469" y="1352099"/>
                  </a:cubicBezTo>
                  <a:cubicBezTo>
                    <a:pt x="1011922" y="1351221"/>
                    <a:pt x="1014223" y="1351221"/>
                    <a:pt x="1017676" y="1350342"/>
                  </a:cubicBezTo>
                  <a:lnTo>
                    <a:pt x="1029186" y="1350342"/>
                  </a:lnTo>
                  <a:cubicBezTo>
                    <a:pt x="1031488" y="1350342"/>
                    <a:pt x="1034940" y="1350342"/>
                    <a:pt x="1037242" y="1349464"/>
                  </a:cubicBezTo>
                  <a:cubicBezTo>
                    <a:pt x="1038393" y="1347706"/>
                    <a:pt x="1040695" y="1345070"/>
                    <a:pt x="1041846" y="1345070"/>
                  </a:cubicBezTo>
                  <a:cubicBezTo>
                    <a:pt x="1045299" y="1345070"/>
                    <a:pt x="1047601" y="1346828"/>
                    <a:pt x="1051054" y="1347706"/>
                  </a:cubicBezTo>
                  <a:cubicBezTo>
                    <a:pt x="1052205" y="1347706"/>
                    <a:pt x="1052205" y="1348585"/>
                    <a:pt x="1052205" y="1349464"/>
                  </a:cubicBezTo>
                  <a:cubicBezTo>
                    <a:pt x="1056808" y="1352978"/>
                    <a:pt x="1060261" y="1357371"/>
                    <a:pt x="1064865" y="1360886"/>
                  </a:cubicBezTo>
                  <a:cubicBezTo>
                    <a:pt x="1070620" y="1365279"/>
                    <a:pt x="1076375" y="1365279"/>
                    <a:pt x="1079827" y="1362643"/>
                  </a:cubicBezTo>
                  <a:cubicBezTo>
                    <a:pt x="1085582" y="1359128"/>
                    <a:pt x="1090186" y="1356493"/>
                    <a:pt x="1098243" y="1358250"/>
                  </a:cubicBezTo>
                  <a:cubicBezTo>
                    <a:pt x="1099393" y="1358250"/>
                    <a:pt x="1101695" y="1359128"/>
                    <a:pt x="1102846" y="1358250"/>
                  </a:cubicBezTo>
                  <a:cubicBezTo>
                    <a:pt x="1108601" y="1356493"/>
                    <a:pt x="1115507" y="1354735"/>
                    <a:pt x="1121262" y="1352099"/>
                  </a:cubicBezTo>
                  <a:cubicBezTo>
                    <a:pt x="1124714" y="1351221"/>
                    <a:pt x="1129318" y="1351221"/>
                    <a:pt x="1130469" y="1349464"/>
                  </a:cubicBezTo>
                  <a:cubicBezTo>
                    <a:pt x="1133922" y="1344192"/>
                    <a:pt x="1139677" y="1341556"/>
                    <a:pt x="1145431" y="1338041"/>
                  </a:cubicBezTo>
                  <a:cubicBezTo>
                    <a:pt x="1148884" y="1335406"/>
                    <a:pt x="1152337" y="1331891"/>
                    <a:pt x="1155790" y="1331012"/>
                  </a:cubicBezTo>
                  <a:cubicBezTo>
                    <a:pt x="1163847" y="1329255"/>
                    <a:pt x="1169601" y="1323983"/>
                    <a:pt x="1176507" y="1320469"/>
                  </a:cubicBezTo>
                  <a:cubicBezTo>
                    <a:pt x="1182262" y="1317833"/>
                    <a:pt x="1185715" y="1312562"/>
                    <a:pt x="1191469" y="1311683"/>
                  </a:cubicBezTo>
                  <a:cubicBezTo>
                    <a:pt x="1200677" y="1309926"/>
                    <a:pt x="1207583" y="1305533"/>
                    <a:pt x="1215639" y="1301140"/>
                  </a:cubicBezTo>
                  <a:cubicBezTo>
                    <a:pt x="1220243" y="1298504"/>
                    <a:pt x="1225998" y="1296746"/>
                    <a:pt x="1231753" y="1297625"/>
                  </a:cubicBezTo>
                  <a:cubicBezTo>
                    <a:pt x="1235205" y="1298504"/>
                    <a:pt x="1239809" y="1297625"/>
                    <a:pt x="1242111" y="1296746"/>
                  </a:cubicBezTo>
                  <a:cubicBezTo>
                    <a:pt x="1246715" y="1294989"/>
                    <a:pt x="1251319" y="1292353"/>
                    <a:pt x="1255923" y="1290596"/>
                  </a:cubicBezTo>
                  <a:cubicBezTo>
                    <a:pt x="1259375" y="1288839"/>
                    <a:pt x="1262828" y="1287082"/>
                    <a:pt x="1266281" y="1287082"/>
                  </a:cubicBezTo>
                  <a:cubicBezTo>
                    <a:pt x="1277790" y="1286203"/>
                    <a:pt x="1286998" y="1284446"/>
                    <a:pt x="1292753" y="1275659"/>
                  </a:cubicBezTo>
                  <a:cubicBezTo>
                    <a:pt x="1295055" y="1272145"/>
                    <a:pt x="1306564" y="1267752"/>
                    <a:pt x="1311168" y="1269509"/>
                  </a:cubicBezTo>
                  <a:cubicBezTo>
                    <a:pt x="1319225" y="1272145"/>
                    <a:pt x="1324979" y="1270388"/>
                    <a:pt x="1329583" y="1265116"/>
                  </a:cubicBezTo>
                  <a:cubicBezTo>
                    <a:pt x="1333036" y="1262480"/>
                    <a:pt x="1337640" y="1263359"/>
                    <a:pt x="1341093" y="1265116"/>
                  </a:cubicBezTo>
                  <a:cubicBezTo>
                    <a:pt x="1343394" y="1266873"/>
                    <a:pt x="1345696" y="1267752"/>
                    <a:pt x="1347998" y="1267752"/>
                  </a:cubicBezTo>
                  <a:cubicBezTo>
                    <a:pt x="1356055" y="1268631"/>
                    <a:pt x="1365263" y="1267752"/>
                    <a:pt x="1373319" y="1268631"/>
                  </a:cubicBezTo>
                  <a:cubicBezTo>
                    <a:pt x="1380225" y="1269509"/>
                    <a:pt x="1387131" y="1267752"/>
                    <a:pt x="1391734" y="1264238"/>
                  </a:cubicBezTo>
                  <a:cubicBezTo>
                    <a:pt x="1396338" y="1260723"/>
                    <a:pt x="1399791" y="1260723"/>
                    <a:pt x="1406697" y="1262480"/>
                  </a:cubicBezTo>
                  <a:cubicBezTo>
                    <a:pt x="1412451" y="1264238"/>
                    <a:pt x="1417055" y="1268631"/>
                    <a:pt x="1425112" y="1267752"/>
                  </a:cubicBezTo>
                  <a:cubicBezTo>
                    <a:pt x="1432018" y="1266873"/>
                    <a:pt x="1440074" y="1269509"/>
                    <a:pt x="1448131" y="1266873"/>
                  </a:cubicBezTo>
                  <a:lnTo>
                    <a:pt x="1452735" y="1266873"/>
                  </a:lnTo>
                  <a:cubicBezTo>
                    <a:pt x="1459640" y="1268631"/>
                    <a:pt x="1466546" y="1269509"/>
                    <a:pt x="1472301" y="1273902"/>
                  </a:cubicBezTo>
                  <a:cubicBezTo>
                    <a:pt x="1479206" y="1278295"/>
                    <a:pt x="1480357" y="1245786"/>
                    <a:pt x="1487263" y="1249301"/>
                  </a:cubicBezTo>
                  <a:cubicBezTo>
                    <a:pt x="1497622" y="1254573"/>
                    <a:pt x="1495320" y="1249301"/>
                    <a:pt x="1505678" y="1253694"/>
                  </a:cubicBezTo>
                  <a:cubicBezTo>
                    <a:pt x="1513735" y="1256330"/>
                    <a:pt x="1510282" y="1246665"/>
                    <a:pt x="1519490" y="1248422"/>
                  </a:cubicBezTo>
                  <a:cubicBezTo>
                    <a:pt x="1520641" y="1248422"/>
                    <a:pt x="1534452" y="1255451"/>
                    <a:pt x="1534452" y="1254573"/>
                  </a:cubicBezTo>
                  <a:cubicBezTo>
                    <a:pt x="1540207" y="1251937"/>
                    <a:pt x="1545961" y="1225578"/>
                    <a:pt x="1551716" y="1226457"/>
                  </a:cubicBezTo>
                  <a:cubicBezTo>
                    <a:pt x="1563226" y="1229093"/>
                    <a:pt x="1573584" y="1227335"/>
                    <a:pt x="1583943" y="1223821"/>
                  </a:cubicBezTo>
                  <a:cubicBezTo>
                    <a:pt x="1589697" y="1222064"/>
                    <a:pt x="1598905" y="1215913"/>
                    <a:pt x="1603509" y="1218549"/>
                  </a:cubicBezTo>
                  <a:cubicBezTo>
                    <a:pt x="1611565" y="1222942"/>
                    <a:pt x="1619622" y="1224700"/>
                    <a:pt x="1628830" y="1225578"/>
                  </a:cubicBezTo>
                  <a:cubicBezTo>
                    <a:pt x="1629981" y="1225578"/>
                    <a:pt x="1631132" y="1226457"/>
                    <a:pt x="1632282" y="1227335"/>
                  </a:cubicBezTo>
                  <a:cubicBezTo>
                    <a:pt x="1635735" y="1230850"/>
                    <a:pt x="1651849" y="1221185"/>
                    <a:pt x="1655302" y="1224700"/>
                  </a:cubicBezTo>
                  <a:cubicBezTo>
                    <a:pt x="1659905" y="1229971"/>
                    <a:pt x="1664509" y="1235243"/>
                    <a:pt x="1669113" y="1239636"/>
                  </a:cubicBezTo>
                  <a:cubicBezTo>
                    <a:pt x="1671415" y="1241393"/>
                    <a:pt x="1674868" y="1242272"/>
                    <a:pt x="1676018" y="1244029"/>
                  </a:cubicBezTo>
                  <a:cubicBezTo>
                    <a:pt x="1677170" y="1248422"/>
                    <a:pt x="1679471" y="1250180"/>
                    <a:pt x="1685226" y="1250180"/>
                  </a:cubicBezTo>
                  <a:cubicBezTo>
                    <a:pt x="1688679" y="1250180"/>
                    <a:pt x="1692132" y="1251058"/>
                    <a:pt x="1694434" y="1252815"/>
                  </a:cubicBezTo>
                  <a:cubicBezTo>
                    <a:pt x="1700189" y="1255451"/>
                    <a:pt x="1704792" y="1258087"/>
                    <a:pt x="1709396" y="1260723"/>
                  </a:cubicBezTo>
                  <a:cubicBezTo>
                    <a:pt x="1715151" y="1263359"/>
                    <a:pt x="1720905" y="1265995"/>
                    <a:pt x="1723207" y="1270388"/>
                  </a:cubicBezTo>
                  <a:cubicBezTo>
                    <a:pt x="1724358" y="1272145"/>
                    <a:pt x="1725509" y="1273024"/>
                    <a:pt x="1726660" y="1273902"/>
                  </a:cubicBezTo>
                  <a:cubicBezTo>
                    <a:pt x="1731264" y="1277417"/>
                    <a:pt x="1735868" y="1280053"/>
                    <a:pt x="1740472" y="1283567"/>
                  </a:cubicBezTo>
                  <a:cubicBezTo>
                    <a:pt x="1747377" y="1287960"/>
                    <a:pt x="1753132" y="1293232"/>
                    <a:pt x="1760038" y="1297625"/>
                  </a:cubicBezTo>
                  <a:cubicBezTo>
                    <a:pt x="1762340" y="1298504"/>
                    <a:pt x="1764642" y="1300261"/>
                    <a:pt x="1766943" y="1301140"/>
                  </a:cubicBezTo>
                  <a:cubicBezTo>
                    <a:pt x="1771547" y="1302897"/>
                    <a:pt x="1776151" y="1304654"/>
                    <a:pt x="1779604" y="1307290"/>
                  </a:cubicBezTo>
                  <a:cubicBezTo>
                    <a:pt x="1783057" y="1309926"/>
                    <a:pt x="1799170" y="1294110"/>
                    <a:pt x="1801472" y="1297625"/>
                  </a:cubicBezTo>
                  <a:cubicBezTo>
                    <a:pt x="1801472" y="1298504"/>
                    <a:pt x="1802623" y="1298504"/>
                    <a:pt x="1803774" y="1298504"/>
                  </a:cubicBezTo>
                  <a:cubicBezTo>
                    <a:pt x="1810679" y="1302897"/>
                    <a:pt x="1817585" y="1301140"/>
                    <a:pt x="1824491" y="1299382"/>
                  </a:cubicBezTo>
                  <a:cubicBezTo>
                    <a:pt x="1826793" y="1298504"/>
                    <a:pt x="1829095" y="1297625"/>
                    <a:pt x="1830245" y="1298504"/>
                  </a:cubicBezTo>
                  <a:cubicBezTo>
                    <a:pt x="1838302" y="1301140"/>
                    <a:pt x="1844057" y="1307290"/>
                    <a:pt x="1854416" y="1308168"/>
                  </a:cubicBezTo>
                  <a:cubicBezTo>
                    <a:pt x="1854416" y="1308168"/>
                    <a:pt x="1855566" y="1308168"/>
                    <a:pt x="1855566" y="1309047"/>
                  </a:cubicBezTo>
                  <a:cubicBezTo>
                    <a:pt x="1857868" y="1314319"/>
                    <a:pt x="1864774" y="1314319"/>
                    <a:pt x="1870529" y="1315197"/>
                  </a:cubicBezTo>
                  <a:cubicBezTo>
                    <a:pt x="1873982" y="1315197"/>
                    <a:pt x="1877434" y="1316076"/>
                    <a:pt x="1879736" y="1316955"/>
                  </a:cubicBezTo>
                  <a:cubicBezTo>
                    <a:pt x="1886642" y="1319590"/>
                    <a:pt x="1893548" y="1323105"/>
                    <a:pt x="1901605" y="1324862"/>
                  </a:cubicBezTo>
                  <a:cubicBezTo>
                    <a:pt x="1911963" y="1327498"/>
                    <a:pt x="1922321" y="1329255"/>
                    <a:pt x="1930378" y="1333648"/>
                  </a:cubicBezTo>
                  <a:cubicBezTo>
                    <a:pt x="1931529" y="1333648"/>
                    <a:pt x="1932680" y="1333648"/>
                    <a:pt x="1932680" y="1334527"/>
                  </a:cubicBezTo>
                  <a:cubicBezTo>
                    <a:pt x="1936133" y="1336284"/>
                    <a:pt x="1941888" y="1337163"/>
                    <a:pt x="1944190" y="1339799"/>
                  </a:cubicBezTo>
                  <a:cubicBezTo>
                    <a:pt x="1947642" y="1345070"/>
                    <a:pt x="1956850" y="1344192"/>
                    <a:pt x="1961454" y="1348585"/>
                  </a:cubicBezTo>
                  <a:lnTo>
                    <a:pt x="1962604" y="1348585"/>
                  </a:lnTo>
                  <a:cubicBezTo>
                    <a:pt x="1967208" y="1348585"/>
                    <a:pt x="1971812" y="1349464"/>
                    <a:pt x="1977567" y="1349464"/>
                  </a:cubicBezTo>
                  <a:cubicBezTo>
                    <a:pt x="1979869" y="1348585"/>
                    <a:pt x="1983322" y="1346828"/>
                    <a:pt x="1985624" y="1346828"/>
                  </a:cubicBezTo>
                  <a:cubicBezTo>
                    <a:pt x="1995982" y="1349464"/>
                    <a:pt x="2006341" y="1349464"/>
                    <a:pt x="2013246" y="1342435"/>
                  </a:cubicBezTo>
                  <a:cubicBezTo>
                    <a:pt x="2014397" y="1341556"/>
                    <a:pt x="2016699" y="1341556"/>
                    <a:pt x="2019001" y="1341556"/>
                  </a:cubicBezTo>
                  <a:lnTo>
                    <a:pt x="2028209" y="1341556"/>
                  </a:lnTo>
                  <a:cubicBezTo>
                    <a:pt x="2038567" y="1339799"/>
                    <a:pt x="2047775" y="1338041"/>
                    <a:pt x="2058133" y="1337163"/>
                  </a:cubicBezTo>
                  <a:cubicBezTo>
                    <a:pt x="2062737" y="1336284"/>
                    <a:pt x="2068492" y="1338041"/>
                    <a:pt x="2073096" y="1338920"/>
                  </a:cubicBezTo>
                  <a:cubicBezTo>
                    <a:pt x="2077699" y="1339799"/>
                    <a:pt x="2082303" y="1339799"/>
                    <a:pt x="2086907" y="1339799"/>
                  </a:cubicBezTo>
                  <a:cubicBezTo>
                    <a:pt x="2092662" y="1339799"/>
                    <a:pt x="2097266" y="1338041"/>
                    <a:pt x="2103020" y="1338041"/>
                  </a:cubicBezTo>
                  <a:cubicBezTo>
                    <a:pt x="2107624" y="1337163"/>
                    <a:pt x="2113379" y="1337163"/>
                    <a:pt x="2117983" y="1336284"/>
                  </a:cubicBezTo>
                  <a:cubicBezTo>
                    <a:pt x="2128341" y="1334527"/>
                    <a:pt x="2137549" y="1332770"/>
                    <a:pt x="2147907" y="1331891"/>
                  </a:cubicBezTo>
                  <a:cubicBezTo>
                    <a:pt x="2154813" y="1302018"/>
                    <a:pt x="2153662" y="1266873"/>
                    <a:pt x="2153662" y="1230850"/>
                  </a:cubicBezTo>
                  <a:close/>
                </a:path>
              </a:pathLst>
            </a:custGeom>
            <a:blipFill>
              <a:blip r:embed="rId4"/>
              <a:stretch>
                <a:fillRect l="-82615" t="-272311" r="-36" b="-43303"/>
              </a:stretch>
            </a:blipFill>
          </p:spPr>
        </p:sp>
      </p:grpSp>
      <p:grpSp>
        <p:nvGrpSpPr>
          <p:cNvPr id="7" name="Group 7"/>
          <p:cNvGrpSpPr/>
          <p:nvPr/>
        </p:nvGrpSpPr>
        <p:grpSpPr>
          <a:xfrm>
            <a:off x="7148993" y="1841723"/>
            <a:ext cx="8280496" cy="182207"/>
            <a:chOff x="0" y="0"/>
            <a:chExt cx="11040661" cy="242943"/>
          </a:xfrm>
        </p:grpSpPr>
        <p:sp>
          <p:nvSpPr>
            <p:cNvPr id="8" name="Freeform 8"/>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5">
                <a:extLst>
                  <a:ext uri="{96DAC541-7B7A-43D3-8B79-37D633B846F1}">
                    <asvg:svgBlip xmlns:asvg="http://schemas.microsoft.com/office/drawing/2016/SVG/main" r:embed="rId6"/>
                  </a:ext>
                </a:extLst>
              </a:blip>
              <a:stretch>
                <a:fillRect l="-53181"/>
              </a:stretch>
            </a:blipFill>
          </p:spPr>
        </p:sp>
        <p:sp>
          <p:nvSpPr>
            <p:cNvPr id="9" name="Freeform 9"/>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0" name="TextBox 10"/>
          <p:cNvSpPr txBox="1"/>
          <p:nvPr/>
        </p:nvSpPr>
        <p:spPr>
          <a:xfrm>
            <a:off x="7332252" y="12517"/>
            <a:ext cx="7913979" cy="1851404"/>
          </a:xfrm>
          <a:prstGeom prst="rect">
            <a:avLst/>
          </a:prstGeom>
        </p:spPr>
        <p:txBody>
          <a:bodyPr lIns="0" tIns="0" rIns="0" bIns="0" rtlCol="0" anchor="t">
            <a:spAutoFit/>
          </a:bodyPr>
          <a:lstStyle/>
          <a:p>
            <a:pPr algn="l">
              <a:lnSpc>
                <a:spcPts val="15469"/>
              </a:lnSpc>
              <a:spcBef>
                <a:spcPct val="0"/>
              </a:spcBef>
            </a:pPr>
            <a:r>
              <a:rPr lang="en-US" sz="11049" dirty="0">
                <a:solidFill>
                  <a:srgbClr val="402B2B"/>
                </a:solidFill>
                <a:latin typeface="Sugo Display"/>
                <a:ea typeface="Sugo Display"/>
                <a:cs typeface="Sugo Display"/>
                <a:sym typeface="Sugo Display"/>
              </a:rPr>
              <a:t>TITANIC</a:t>
            </a:r>
          </a:p>
        </p:txBody>
      </p:sp>
      <p:grpSp>
        <p:nvGrpSpPr>
          <p:cNvPr id="12" name="Group 12"/>
          <p:cNvGrpSpPr/>
          <p:nvPr/>
        </p:nvGrpSpPr>
        <p:grpSpPr>
          <a:xfrm>
            <a:off x="175430" y="1101286"/>
            <a:ext cx="6785065" cy="9815044"/>
            <a:chOff x="0" y="0"/>
            <a:chExt cx="9088097" cy="13146532"/>
          </a:xfrm>
        </p:grpSpPr>
        <p:sp>
          <p:nvSpPr>
            <p:cNvPr id="13" name="Freeform 13"/>
            <p:cNvSpPr/>
            <p:nvPr/>
          </p:nvSpPr>
          <p:spPr>
            <a:xfrm rot="-172039">
              <a:off x="521552" y="10732552"/>
              <a:ext cx="8400911" cy="2205239"/>
            </a:xfrm>
            <a:custGeom>
              <a:avLst/>
              <a:gdLst/>
              <a:ahLst/>
              <a:cxnLst/>
              <a:rect l="l" t="t" r="r" b="b"/>
              <a:pathLst>
                <a:path w="8400911" h="2205239">
                  <a:moveTo>
                    <a:pt x="0" y="0"/>
                  </a:moveTo>
                  <a:lnTo>
                    <a:pt x="8400911" y="0"/>
                  </a:lnTo>
                  <a:lnTo>
                    <a:pt x="8400911" y="2205239"/>
                  </a:lnTo>
                  <a:lnTo>
                    <a:pt x="0" y="2205239"/>
                  </a:lnTo>
                  <a:lnTo>
                    <a:pt x="0" y="0"/>
                  </a:lnTo>
                  <a:close/>
                </a:path>
              </a:pathLst>
            </a:custGeom>
            <a:blipFill>
              <a:blip r:embed="rId7"/>
              <a:stretch>
                <a:fillRect/>
              </a:stretch>
            </a:blipFill>
          </p:spPr>
        </p:sp>
        <p:grpSp>
          <p:nvGrpSpPr>
            <p:cNvPr id="14" name="Group 14"/>
            <p:cNvGrpSpPr>
              <a:grpSpLocks noChangeAspect="1"/>
            </p:cNvGrpSpPr>
            <p:nvPr/>
          </p:nvGrpSpPr>
          <p:grpSpPr>
            <a:xfrm rot="-173233">
              <a:off x="296755" y="206323"/>
              <a:ext cx="8494587" cy="11997020"/>
              <a:chOff x="0" y="0"/>
              <a:chExt cx="3267456" cy="4614672"/>
            </a:xfrm>
          </p:grpSpPr>
          <p:sp>
            <p:nvSpPr>
              <p:cNvPr id="15" name="Freeform 15"/>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sp>
          <p:sp>
            <p:nvSpPr>
              <p:cNvPr id="16" name="Freeform 16"/>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9">
                  <a:extLst>
                    <a:ext uri="{28A0092B-C50C-407E-A947-70E740481C1C}">
                      <a14:useLocalDpi xmlns:a14="http://schemas.microsoft.com/office/drawing/2010/main" val="0"/>
                    </a:ext>
                  </a:extLst>
                </a:blip>
                <a:stretch>
                  <a:fillRect/>
                </a:stretch>
              </a:blipFill>
            </p:spPr>
          </p:sp>
        </p:grpSp>
      </p:grpSp>
      <p:sp>
        <p:nvSpPr>
          <p:cNvPr id="18" name="TextBox 18"/>
          <p:cNvSpPr txBox="1"/>
          <p:nvPr/>
        </p:nvSpPr>
        <p:spPr>
          <a:xfrm>
            <a:off x="7162062" y="2171700"/>
            <a:ext cx="10686417" cy="7674217"/>
          </a:xfrm>
          <a:prstGeom prst="rect">
            <a:avLst/>
          </a:prstGeom>
        </p:spPr>
        <p:txBody>
          <a:bodyPr wrap="square" lIns="0" tIns="0" rIns="0" bIns="0" rtlCol="0" anchor="t">
            <a:spAutoFit/>
          </a:bodyPr>
          <a:lstStyle/>
          <a:p>
            <a:pPr algn="l">
              <a:lnSpc>
                <a:spcPts val="4323"/>
              </a:lnSpc>
            </a:pPr>
            <a:r>
              <a:rPr lang="en-US" sz="2800" spc="-108" dirty="0">
                <a:solidFill>
                  <a:srgbClr val="000000"/>
                </a:solidFill>
                <a:ea typeface="Atkinson Hyperlegible"/>
                <a:cs typeface="Atkinson Hyperlegible"/>
                <a:sym typeface="Atkinson Hyperlegible"/>
              </a:rPr>
              <a:t>	</a:t>
            </a:r>
            <a:r>
              <a:rPr lang="vi-VN" sz="2800" spc="-108" dirty="0">
                <a:solidFill>
                  <a:srgbClr val="000000"/>
                </a:solidFill>
                <a:ea typeface="Atkinson Hyperlegible"/>
                <a:cs typeface="Atkinson Hyperlegible"/>
                <a:sym typeface="Atkinson Hyperlegible"/>
              </a:rPr>
              <a:t>Vụ đắm tàu ​​Titanic là một trong những vụ đắm tàu ​​khét tiếng nhất trong lịch sử.</a:t>
            </a:r>
          </a:p>
          <a:p>
            <a:pPr algn="l">
              <a:lnSpc>
                <a:spcPts val="4323"/>
              </a:lnSpc>
            </a:pPr>
            <a:r>
              <a:rPr lang="en-US" sz="2800" spc="-108" dirty="0">
                <a:solidFill>
                  <a:srgbClr val="000000"/>
                </a:solidFill>
                <a:ea typeface="Atkinson Hyperlegible"/>
                <a:cs typeface="Atkinson Hyperlegible"/>
                <a:sym typeface="Atkinson Hyperlegible"/>
              </a:rPr>
              <a:t>	</a:t>
            </a:r>
            <a:r>
              <a:rPr lang="vi-VN" sz="2800" spc="-108" dirty="0">
                <a:solidFill>
                  <a:srgbClr val="000000"/>
                </a:solidFill>
                <a:ea typeface="Atkinson Hyperlegible"/>
                <a:cs typeface="Atkinson Hyperlegible"/>
                <a:sym typeface="Atkinson Hyperlegible"/>
              </a:rPr>
              <a:t>Vào ngày 15 tháng 4 năm 1912, trong chuyến đi đầu tiên của mình, RMS Titanic được nhiều người coi là "không thể chìm" đã chìm sau khi va chạm với một tảng băng trôi. Thật không may, không có đủ xuồng cứu sinh cho tất cả mọi người trên tàu, khiến 1502 trong số 2224 hành khách và thủy thủ đoàn thiệt mạng.</a:t>
            </a:r>
          </a:p>
          <a:p>
            <a:pPr algn="l">
              <a:lnSpc>
                <a:spcPts val="4323"/>
              </a:lnSpc>
            </a:pPr>
            <a:r>
              <a:rPr lang="en-US" sz="2800" spc="-108" dirty="0">
                <a:solidFill>
                  <a:srgbClr val="000000"/>
                </a:solidFill>
                <a:ea typeface="Atkinson Hyperlegible"/>
                <a:cs typeface="Atkinson Hyperlegible"/>
                <a:sym typeface="Atkinson Hyperlegible"/>
              </a:rPr>
              <a:t>	</a:t>
            </a:r>
            <a:r>
              <a:rPr lang="vi-VN" sz="2800" spc="-108" dirty="0">
                <a:solidFill>
                  <a:srgbClr val="000000"/>
                </a:solidFill>
                <a:ea typeface="Atkinson Hyperlegible"/>
                <a:cs typeface="Atkinson Hyperlegible"/>
                <a:sym typeface="Atkinson Hyperlegible"/>
              </a:rPr>
              <a:t>Mặc dù có một số yếu tố may mắn liên quan đến việc sống sót, nhưng có vẻ như một số nhóm người có nhiều khả năng sống sót hơn những nhóm khác.</a:t>
            </a:r>
          </a:p>
          <a:p>
            <a:pPr algn="l">
              <a:lnSpc>
                <a:spcPts val="4323"/>
              </a:lnSpc>
            </a:pPr>
            <a:r>
              <a:rPr lang="en-US" sz="2800" spc="-108" dirty="0">
                <a:solidFill>
                  <a:srgbClr val="000000"/>
                </a:solidFill>
                <a:ea typeface="Atkinson Hyperlegible"/>
                <a:cs typeface="Atkinson Hyperlegible"/>
                <a:sym typeface="Atkinson Hyperlegible"/>
              </a:rPr>
              <a:t>	</a:t>
            </a:r>
            <a:r>
              <a:rPr lang="vi-VN" sz="2800" spc="-108" dirty="0">
                <a:solidFill>
                  <a:srgbClr val="000000"/>
                </a:solidFill>
                <a:ea typeface="Atkinson Hyperlegible"/>
                <a:cs typeface="Atkinson Hyperlegible"/>
                <a:sym typeface="Atkinson Hyperlegible"/>
              </a:rPr>
              <a:t>Trong thử thách này, </a:t>
            </a:r>
            <a:r>
              <a:rPr lang="en-US" sz="2800" spc="-108" dirty="0" err="1">
                <a:solidFill>
                  <a:srgbClr val="000000"/>
                </a:solidFill>
                <a:ea typeface="Atkinson Hyperlegible"/>
                <a:cs typeface="Atkinson Hyperlegible"/>
                <a:sym typeface="Atkinson Hyperlegible"/>
              </a:rPr>
              <a:t>để</a:t>
            </a:r>
            <a:r>
              <a:rPr lang="vi-VN" sz="2800" spc="-108" dirty="0">
                <a:solidFill>
                  <a:srgbClr val="000000"/>
                </a:solidFill>
                <a:ea typeface="Atkinson Hyperlegible"/>
                <a:cs typeface="Atkinson Hyperlegible"/>
                <a:sym typeface="Atkinson Hyperlegible"/>
              </a:rPr>
              <a:t> trả lời câu hỏi: "những loại người nào có nhiều khả năng sống sót hơn?" bằng cách sử dụng dữ liệu hành khách (tức là tên, tuổi, giới tính, tầng lớp kinh tế xã hội, v.v.).</a:t>
            </a:r>
          </a:p>
          <a:p>
            <a:pPr algn="l">
              <a:lnSpc>
                <a:spcPts val="4323"/>
              </a:lnSpc>
            </a:pPr>
            <a:r>
              <a:rPr lang="en-US" sz="2800" spc="-108" dirty="0">
                <a:solidFill>
                  <a:srgbClr val="000000"/>
                </a:solidFill>
                <a:ea typeface="Atkinson Hyperlegible"/>
                <a:cs typeface="Atkinson Hyperlegible"/>
                <a:sym typeface="Atkinson Hyperlegible"/>
              </a:rPr>
              <a:t>	</a:t>
            </a:r>
            <a:r>
              <a:rPr lang="vi-VN" sz="2800" spc="-108" dirty="0">
                <a:solidFill>
                  <a:srgbClr val="000000"/>
                </a:solidFill>
                <a:ea typeface="Atkinson Hyperlegible"/>
                <a:cs typeface="Atkinson Hyperlegible"/>
                <a:sym typeface="Atkinson Hyperlegible"/>
              </a:rPr>
              <a:t>Nguồn dữ liệu: </a:t>
            </a:r>
            <a:r>
              <a:rPr lang="en-US" sz="2800" dirty="0">
                <a:hlinkClick r:id="rId10"/>
              </a:rPr>
              <a:t>Titanic - Machine Learning from Disaster | Kaggle</a:t>
            </a:r>
            <a:endParaRPr lang="en-US" sz="2800" spc="-108" dirty="0">
              <a:solidFill>
                <a:srgbClr val="000000"/>
              </a:solidFill>
              <a:ea typeface="Atkinson Hyperlegible"/>
              <a:cs typeface="Atkinson Hyperlegible"/>
              <a:sym typeface="Atkinson Hyperlegible"/>
            </a:endParaRPr>
          </a:p>
        </p:txBody>
      </p:sp>
      <p:grpSp>
        <p:nvGrpSpPr>
          <p:cNvPr id="17" name="Group 16">
            <a:extLst>
              <a:ext uri="{FF2B5EF4-FFF2-40B4-BE49-F238E27FC236}">
                <a16:creationId xmlns:a16="http://schemas.microsoft.com/office/drawing/2014/main" id="{06CD1458-A7B2-4E30-B0B7-513AB77337BE}"/>
              </a:ext>
            </a:extLst>
          </p:cNvPr>
          <p:cNvGrpSpPr/>
          <p:nvPr/>
        </p:nvGrpSpPr>
        <p:grpSpPr>
          <a:xfrm>
            <a:off x="636435" y="132480"/>
            <a:ext cx="4069023" cy="1129810"/>
            <a:chOff x="5952380" y="5305425"/>
            <a:chExt cx="3421714" cy="1129810"/>
          </a:xfrm>
        </p:grpSpPr>
        <p:sp>
          <p:nvSpPr>
            <p:cNvPr id="19" name="TextBox 16">
              <a:extLst>
                <a:ext uri="{FF2B5EF4-FFF2-40B4-BE49-F238E27FC236}">
                  <a16:creationId xmlns:a16="http://schemas.microsoft.com/office/drawing/2014/main" id="{F8C15325-A8B8-49F0-A27F-D935C58B0A6E}"/>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01</a:t>
              </a:r>
            </a:p>
          </p:txBody>
        </p:sp>
        <p:sp>
          <p:nvSpPr>
            <p:cNvPr id="20" name="TextBox 17">
              <a:extLst>
                <a:ext uri="{FF2B5EF4-FFF2-40B4-BE49-F238E27FC236}">
                  <a16:creationId xmlns:a16="http://schemas.microsoft.com/office/drawing/2014/main" id="{800F50E9-16CE-4474-A89F-B79D0B6E7A48}"/>
                </a:ext>
              </a:extLst>
            </p:cNvPr>
            <p:cNvSpPr txBox="1"/>
            <p:nvPr/>
          </p:nvSpPr>
          <p:spPr>
            <a:xfrm>
              <a:off x="6854776" y="5713787"/>
              <a:ext cx="2519318" cy="423193"/>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Giới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thiệu</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đề</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tài</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152399" y="0"/>
            <a:ext cx="18132289" cy="9900844"/>
            <a:chOff x="-1" y="-514873"/>
            <a:chExt cx="22425923" cy="13201125"/>
          </a:xfrm>
        </p:grpSpPr>
        <p:sp>
          <p:nvSpPr>
            <p:cNvPr id="4" name="Freeform 4"/>
            <p:cNvSpPr/>
            <p:nvPr/>
          </p:nvSpPr>
          <p:spPr>
            <a:xfrm flipH="1">
              <a:off x="18129687" y="-451373"/>
              <a:ext cx="4296235"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grpSp>
      <p:grpSp>
        <p:nvGrpSpPr>
          <p:cNvPr id="13" name="Group 12">
            <a:extLst>
              <a:ext uri="{FF2B5EF4-FFF2-40B4-BE49-F238E27FC236}">
                <a16:creationId xmlns:a16="http://schemas.microsoft.com/office/drawing/2014/main" id="{04E56379-E051-483D-8317-B5C30F2E27A9}"/>
              </a:ext>
            </a:extLst>
          </p:cNvPr>
          <p:cNvGrpSpPr/>
          <p:nvPr/>
        </p:nvGrpSpPr>
        <p:grpSpPr>
          <a:xfrm>
            <a:off x="1921943" y="1464394"/>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7" name="TextBox 16">
            <a:extLst>
              <a:ext uri="{FF2B5EF4-FFF2-40B4-BE49-F238E27FC236}">
                <a16:creationId xmlns:a16="http://schemas.microsoft.com/office/drawing/2014/main" id="{0A14D58F-9B95-4A4B-8D56-8CC1EF711708}"/>
              </a:ext>
            </a:extLst>
          </p:cNvPr>
          <p:cNvSpPr txBox="1"/>
          <p:nvPr/>
        </p:nvSpPr>
        <p:spPr>
          <a:xfrm>
            <a:off x="1570903" y="2622653"/>
            <a:ext cx="14135100" cy="1631216"/>
          </a:xfrm>
          <a:prstGeom prst="rect">
            <a:avLst/>
          </a:prstGeom>
          <a:noFill/>
          <a:ln w="19050">
            <a:solidFill>
              <a:schemeClr val="tx1"/>
            </a:solidFill>
          </a:ln>
        </p:spPr>
        <p:txBody>
          <a:bodyPr wrap="square">
            <a:spAutoFit/>
          </a:bodyPr>
          <a:lstStyle/>
          <a:p>
            <a:r>
              <a:rPr lang="en-US" sz="2000" b="1" dirty="0" err="1">
                <a:latin typeface="Consolas" panose="020B0609020204030204" pitchFamily="49" charset="0"/>
              </a:rPr>
              <a:t>t</a:t>
            </a:r>
            <a:r>
              <a:rPr lang="en-US" sz="2000" b="1" dirty="0" err="1">
                <a:effectLst/>
                <a:latin typeface="Consolas" panose="020B0609020204030204" pitchFamily="49" charset="0"/>
              </a:rPr>
              <a:t>rain_df</a:t>
            </a:r>
            <a:r>
              <a:rPr lang="en-US" sz="2000" b="1" dirty="0">
                <a:effectLst/>
                <a:latin typeface="Consolas" panose="020B0609020204030204" pitchFamily="49" charset="0"/>
              </a:rPr>
              <a:t> = </a:t>
            </a:r>
            <a:r>
              <a:rPr lang="en-US" sz="2000" b="1" dirty="0" err="1">
                <a:effectLst/>
                <a:latin typeface="Consolas" panose="020B0609020204030204" pitchFamily="49" charset="0"/>
              </a:rPr>
              <a:t>pd.read_csv</a:t>
            </a:r>
            <a:r>
              <a:rPr lang="en-US" sz="2000" b="1" dirty="0">
                <a:effectLst/>
                <a:latin typeface="Consolas" panose="020B0609020204030204" pitchFamily="49" charset="0"/>
              </a:rPr>
              <a:t>(‘dataset/titanic/train.csv’)</a:t>
            </a:r>
          </a:p>
          <a:p>
            <a:r>
              <a:rPr lang="en-US" sz="2000" b="1" dirty="0" err="1">
                <a:latin typeface="Consolas" panose="020B0609020204030204" pitchFamily="49" charset="0"/>
              </a:rPr>
              <a:t>t</a:t>
            </a:r>
            <a:r>
              <a:rPr lang="en-US" sz="2000" b="1" dirty="0" err="1">
                <a:effectLst/>
                <a:latin typeface="Consolas" panose="020B0609020204030204" pitchFamily="49" charset="0"/>
              </a:rPr>
              <a:t>est_df</a:t>
            </a:r>
            <a:r>
              <a:rPr lang="en-US" sz="2000" b="1" dirty="0">
                <a:effectLst/>
                <a:latin typeface="Consolas" panose="020B0609020204030204" pitchFamily="49" charset="0"/>
              </a:rPr>
              <a:t> = </a:t>
            </a:r>
            <a:r>
              <a:rPr lang="en-US" sz="2000" b="1" dirty="0" err="1">
                <a:effectLst/>
                <a:latin typeface="Consolas" panose="020B0609020204030204" pitchFamily="49" charset="0"/>
              </a:rPr>
              <a:t>pd.read_csv</a:t>
            </a:r>
            <a:r>
              <a:rPr lang="en-US" sz="2000" b="1" dirty="0">
                <a:effectLst/>
                <a:latin typeface="Consolas" panose="020B0609020204030204" pitchFamily="49" charset="0"/>
              </a:rPr>
              <a:t>(‘dataset/titanic/test.csv')</a:t>
            </a:r>
          </a:p>
          <a:p>
            <a:r>
              <a:rPr lang="en-US" sz="2000" b="1" dirty="0" err="1">
                <a:effectLst/>
                <a:latin typeface="Consolas" panose="020B0609020204030204" pitchFamily="49" charset="0"/>
              </a:rPr>
              <a:t>gender_submission_df</a:t>
            </a:r>
            <a:r>
              <a:rPr lang="en-US" sz="2000" b="1" dirty="0">
                <a:effectLst/>
                <a:latin typeface="Consolas" panose="020B0609020204030204" pitchFamily="49" charset="0"/>
              </a:rPr>
              <a:t> = </a:t>
            </a:r>
            <a:r>
              <a:rPr lang="en-US" sz="2000" b="1" dirty="0" err="1">
                <a:effectLst/>
                <a:latin typeface="Consolas" panose="020B0609020204030204" pitchFamily="49" charset="0"/>
              </a:rPr>
              <a:t>pd.read_csv</a:t>
            </a:r>
            <a:r>
              <a:rPr lang="en-US" sz="2000" b="1" dirty="0">
                <a:effectLst/>
                <a:latin typeface="Consolas" panose="020B0609020204030204" pitchFamily="49" charset="0"/>
              </a:rPr>
              <a:t>(‘dataset/titanic/gender_submission.csv')</a:t>
            </a:r>
          </a:p>
          <a:p>
            <a:br>
              <a:rPr lang="en-US" sz="2000" b="1" dirty="0">
                <a:effectLst/>
                <a:latin typeface="Consolas" panose="020B0609020204030204" pitchFamily="49" charset="0"/>
              </a:rPr>
            </a:br>
            <a:r>
              <a:rPr lang="en-US" sz="2000" b="1" dirty="0" err="1">
                <a:effectLst/>
                <a:latin typeface="Consolas" panose="020B0609020204030204" pitchFamily="49" charset="0"/>
              </a:rPr>
              <a:t>train_df.shape</a:t>
            </a:r>
            <a:r>
              <a:rPr lang="en-US" sz="2000" b="1" dirty="0">
                <a:effectLst/>
                <a:latin typeface="Consolas" panose="020B0609020204030204" pitchFamily="49" charset="0"/>
              </a:rPr>
              <a:t>, </a:t>
            </a:r>
            <a:r>
              <a:rPr lang="en-US" sz="2000" b="1" dirty="0" err="1">
                <a:effectLst/>
                <a:latin typeface="Consolas" panose="020B0609020204030204" pitchFamily="49" charset="0"/>
              </a:rPr>
              <a:t>test_df.shape</a:t>
            </a:r>
            <a:r>
              <a:rPr lang="en-US" sz="2000" b="1" dirty="0">
                <a:effectLst/>
                <a:latin typeface="Consolas" panose="020B0609020204030204" pitchFamily="49" charset="0"/>
              </a:rPr>
              <a:t>, </a:t>
            </a:r>
            <a:r>
              <a:rPr lang="en-US" sz="2000" b="1" dirty="0" err="1">
                <a:effectLst/>
                <a:latin typeface="Consolas" panose="020B0609020204030204" pitchFamily="49" charset="0"/>
              </a:rPr>
              <a:t>gender_submission_df.shape</a:t>
            </a:r>
            <a:endParaRPr lang="en-US" sz="2000" b="1" dirty="0">
              <a:effectLst/>
              <a:latin typeface="Consolas" panose="020B0609020204030204" pitchFamily="49" charset="0"/>
            </a:endParaRPr>
          </a:p>
        </p:txBody>
      </p:sp>
      <p:sp>
        <p:nvSpPr>
          <p:cNvPr id="19" name="TextBox 18">
            <a:extLst>
              <a:ext uri="{FF2B5EF4-FFF2-40B4-BE49-F238E27FC236}">
                <a16:creationId xmlns:a16="http://schemas.microsoft.com/office/drawing/2014/main" id="{135F4DDC-95A0-4355-9459-B06DFBAC060B}"/>
              </a:ext>
            </a:extLst>
          </p:cNvPr>
          <p:cNvSpPr txBox="1"/>
          <p:nvPr/>
        </p:nvSpPr>
        <p:spPr>
          <a:xfrm>
            <a:off x="1544399" y="4664368"/>
            <a:ext cx="3865801" cy="400110"/>
          </a:xfrm>
          <a:prstGeom prst="rect">
            <a:avLst/>
          </a:prstGeom>
          <a:noFill/>
        </p:spPr>
        <p:txBody>
          <a:bodyPr wrap="square">
            <a:spAutoFit/>
          </a:bodyPr>
          <a:lstStyle/>
          <a:p>
            <a:r>
              <a:rPr lang="en-US" sz="2000" dirty="0"/>
              <a:t>((891, 12), (418, 11), (418, 2))</a:t>
            </a:r>
          </a:p>
        </p:txBody>
      </p:sp>
      <p:sp>
        <p:nvSpPr>
          <p:cNvPr id="20" name="TextBox 18">
            <a:extLst>
              <a:ext uri="{FF2B5EF4-FFF2-40B4-BE49-F238E27FC236}">
                <a16:creationId xmlns:a16="http://schemas.microsoft.com/office/drawing/2014/main" id="{407406C4-0C7F-4793-9BA6-9F8EB49970A5}"/>
              </a:ext>
            </a:extLst>
          </p:cNvPr>
          <p:cNvSpPr txBox="1"/>
          <p:nvPr/>
        </p:nvSpPr>
        <p:spPr>
          <a:xfrm>
            <a:off x="2057400" y="5314487"/>
            <a:ext cx="14935200" cy="1046248"/>
          </a:xfrm>
          <a:prstGeom prst="rect">
            <a:avLst/>
          </a:prstGeom>
        </p:spPr>
        <p:txBody>
          <a:bodyPr wrap="square" lIns="0" tIns="0" rIns="0" bIns="0" rtlCol="0" anchor="t">
            <a:spAutoFit/>
          </a:bodyPr>
          <a:lstStyle/>
          <a:p>
            <a:pPr algn="l">
              <a:lnSpc>
                <a:spcPts val="4323"/>
              </a:lnSpc>
            </a:pPr>
            <a:r>
              <a:rPr lang="en-US" sz="2400" spc="-108" dirty="0">
                <a:solidFill>
                  <a:srgbClr val="000000"/>
                </a:solidFill>
                <a:ea typeface="Atkinson Hyperlegible"/>
                <a:cs typeface="Atkinson Hyperlegible"/>
                <a:sym typeface="Atkinson Hyperlegible"/>
              </a:rPr>
              <a:t>train.csv – </a:t>
            </a:r>
            <a:r>
              <a:rPr lang="en-US" sz="2400" spc="-108" dirty="0" err="1">
                <a:solidFill>
                  <a:srgbClr val="000000"/>
                </a:solidFill>
                <a:ea typeface="Atkinson Hyperlegible"/>
                <a:cs typeface="Atkinson Hyperlegible"/>
                <a:sym typeface="Atkinson Hyperlegible"/>
              </a:rPr>
              <a:t>Dữ</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liệu</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huấn</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luyện</a:t>
            </a:r>
            <a:endParaRPr lang="en-US" sz="2400" spc="-108" dirty="0">
              <a:solidFill>
                <a:srgbClr val="000000"/>
              </a:solidFill>
              <a:ea typeface="Atkinson Hyperlegible"/>
              <a:cs typeface="Atkinson Hyperlegible"/>
              <a:sym typeface="Atkinson Hyperlegible"/>
            </a:endParaRPr>
          </a:p>
          <a:p>
            <a:pPr algn="l">
              <a:lnSpc>
                <a:spcPts val="4323"/>
              </a:lnSpc>
            </a:pP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Mục</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đích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Dùng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để</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huấn</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luyện</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mô</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hình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dự</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đoán</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Gồm</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các</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thông</a:t>
            </a:r>
            <a:r>
              <a:rPr lang="en-US" sz="2400" spc="-108" dirty="0">
                <a:solidFill>
                  <a:srgbClr val="000000"/>
                </a:solidFill>
                <a:ea typeface="Atkinson Hyperlegible"/>
                <a:cs typeface="Atkinson Hyperlegible"/>
                <a:sym typeface="Atkinson Hyperlegible"/>
              </a:rPr>
              <a:t> tin </a:t>
            </a:r>
            <a:r>
              <a:rPr lang="en-US" sz="2400" spc="-108" dirty="0" err="1">
                <a:solidFill>
                  <a:srgbClr val="000000"/>
                </a:solidFill>
                <a:ea typeface="Atkinson Hyperlegible"/>
                <a:cs typeface="Atkinson Hyperlegible"/>
                <a:sym typeface="Atkinson Hyperlegible"/>
              </a:rPr>
              <a:t>về</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hành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khách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và</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kết</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quả</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đã</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biết</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có</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sống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sót</a:t>
            </a:r>
            <a:r>
              <a:rPr lang="en-US" sz="2400" spc="-108" dirty="0">
                <a:solidFill>
                  <a:srgbClr val="000000"/>
                </a:solidFill>
                <a:ea typeface="Atkinson Hyperlegible"/>
                <a:cs typeface="Atkinson Hyperlegible"/>
                <a:sym typeface="Atkinson Hyperlegible"/>
              </a:rPr>
              <a:t> hay </a:t>
            </a:r>
            <a:r>
              <a:rPr lang="en-US" sz="2400" spc="-108" dirty="0" err="1">
                <a:solidFill>
                  <a:srgbClr val="000000"/>
                </a:solidFill>
                <a:ea typeface="Atkinson Hyperlegible"/>
                <a:cs typeface="Atkinson Hyperlegible"/>
                <a:sym typeface="Atkinson Hyperlegible"/>
              </a:rPr>
              <a:t>không</a:t>
            </a:r>
            <a:r>
              <a:rPr lang="en-US" sz="2400" spc="-108" dirty="0">
                <a:solidFill>
                  <a:srgbClr val="000000"/>
                </a:solidFill>
                <a:ea typeface="Atkinson Hyperlegible"/>
                <a:cs typeface="Atkinson Hyperlegible"/>
                <a:sym typeface="Atkinson Hyperlegible"/>
              </a:rPr>
              <a:t>)</a:t>
            </a:r>
          </a:p>
        </p:txBody>
      </p:sp>
      <p:sp>
        <p:nvSpPr>
          <p:cNvPr id="21" name="TextBox 18">
            <a:extLst>
              <a:ext uri="{FF2B5EF4-FFF2-40B4-BE49-F238E27FC236}">
                <a16:creationId xmlns:a16="http://schemas.microsoft.com/office/drawing/2014/main" id="{0BDCA620-51C8-4EBC-BC04-842C7DA8DA32}"/>
              </a:ext>
            </a:extLst>
          </p:cNvPr>
          <p:cNvSpPr txBox="1"/>
          <p:nvPr/>
        </p:nvSpPr>
        <p:spPr>
          <a:xfrm>
            <a:off x="2057400" y="6561226"/>
            <a:ext cx="13835293" cy="1046248"/>
          </a:xfrm>
          <a:prstGeom prst="rect">
            <a:avLst/>
          </a:prstGeom>
        </p:spPr>
        <p:txBody>
          <a:bodyPr wrap="square" lIns="0" tIns="0" rIns="0" bIns="0" rtlCol="0" anchor="t">
            <a:spAutoFit/>
          </a:bodyPr>
          <a:lstStyle/>
          <a:p>
            <a:pPr algn="l">
              <a:lnSpc>
                <a:spcPts val="4323"/>
              </a:lnSpc>
            </a:pPr>
            <a:r>
              <a:rPr lang="en-US" sz="2400" spc="-108" dirty="0">
                <a:solidFill>
                  <a:srgbClr val="000000"/>
                </a:solidFill>
                <a:ea typeface="Atkinson Hyperlegible"/>
                <a:cs typeface="Atkinson Hyperlegible"/>
                <a:sym typeface="Atkinson Hyperlegible"/>
              </a:rPr>
              <a:t>test.csv – </a:t>
            </a:r>
            <a:r>
              <a:rPr lang="en-US" sz="2400" spc="-108" dirty="0" err="1">
                <a:solidFill>
                  <a:srgbClr val="000000"/>
                </a:solidFill>
                <a:ea typeface="Atkinson Hyperlegible"/>
                <a:cs typeface="Atkinson Hyperlegible"/>
                <a:sym typeface="Atkinson Hyperlegible"/>
              </a:rPr>
              <a:t>Dữ</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liệu</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kiểm</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tra</a:t>
            </a:r>
            <a:endParaRPr lang="en-US" sz="2400" spc="-108" dirty="0">
              <a:solidFill>
                <a:srgbClr val="000000"/>
              </a:solidFill>
              <a:ea typeface="Atkinson Hyperlegible"/>
              <a:cs typeface="Atkinson Hyperlegible"/>
              <a:sym typeface="Atkinson Hyperlegible"/>
            </a:endParaRPr>
          </a:p>
          <a:p>
            <a:pPr algn="l">
              <a:lnSpc>
                <a:spcPts val="4323"/>
              </a:lnSpc>
            </a:pP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Mục</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đích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Dùng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để</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dự</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đoán</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sống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sót</a:t>
            </a:r>
            <a:r>
              <a:rPr lang="en-US" sz="2400" spc="-108" dirty="0">
                <a:solidFill>
                  <a:srgbClr val="000000"/>
                </a:solidFill>
                <a:ea typeface="Atkinson Hyperlegible"/>
                <a:cs typeface="Atkinson Hyperlegible"/>
                <a:sym typeface="Atkinson Hyperlegible"/>
              </a:rPr>
              <a:t> hay </a:t>
            </a:r>
            <a:r>
              <a:rPr lang="en-US" sz="2400" spc="-108" dirty="0" err="1">
                <a:solidFill>
                  <a:srgbClr val="000000"/>
                </a:solidFill>
                <a:ea typeface="Atkinson Hyperlegible"/>
                <a:cs typeface="Atkinson Hyperlegible"/>
                <a:sym typeface="Atkinson Hyperlegible"/>
              </a:rPr>
              <a:t>không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Không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chứa</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cột</a:t>
            </a:r>
            <a:r>
              <a:rPr lang="en-US" sz="2400" spc="-108" dirty="0">
                <a:solidFill>
                  <a:srgbClr val="000000"/>
                </a:solidFill>
                <a:ea typeface="Atkinson Hyperlegible"/>
                <a:cs typeface="Atkinson Hyperlegible"/>
                <a:sym typeface="Atkinson Hyperlegible"/>
              </a:rPr>
              <a:t> Survived</a:t>
            </a:r>
          </a:p>
        </p:txBody>
      </p:sp>
      <p:sp>
        <p:nvSpPr>
          <p:cNvPr id="22" name="TextBox 18">
            <a:extLst>
              <a:ext uri="{FF2B5EF4-FFF2-40B4-BE49-F238E27FC236}">
                <a16:creationId xmlns:a16="http://schemas.microsoft.com/office/drawing/2014/main" id="{932062C9-787E-4946-8F55-B3576B4B892F}"/>
              </a:ext>
            </a:extLst>
          </p:cNvPr>
          <p:cNvSpPr txBox="1"/>
          <p:nvPr/>
        </p:nvSpPr>
        <p:spPr>
          <a:xfrm>
            <a:off x="2057400" y="7819149"/>
            <a:ext cx="13835293" cy="1046248"/>
          </a:xfrm>
          <a:prstGeom prst="rect">
            <a:avLst/>
          </a:prstGeom>
        </p:spPr>
        <p:txBody>
          <a:bodyPr wrap="square" lIns="0" tIns="0" rIns="0" bIns="0" rtlCol="0" anchor="t">
            <a:spAutoFit/>
          </a:bodyPr>
          <a:lstStyle/>
          <a:p>
            <a:pPr algn="l">
              <a:lnSpc>
                <a:spcPts val="4323"/>
              </a:lnSpc>
            </a:pPr>
            <a:r>
              <a:rPr lang="en-US" sz="2400" spc="-108" dirty="0">
                <a:solidFill>
                  <a:srgbClr val="000000"/>
                </a:solidFill>
                <a:ea typeface="Atkinson Hyperlegible"/>
                <a:cs typeface="Atkinson Hyperlegible"/>
                <a:sym typeface="Atkinson Hyperlegible"/>
              </a:rPr>
              <a:t>gender_submission.csv – </a:t>
            </a:r>
            <a:r>
              <a:rPr lang="en-US" sz="2400" spc="-108" dirty="0" err="1">
                <a:solidFill>
                  <a:srgbClr val="000000"/>
                </a:solidFill>
                <a:ea typeface="Atkinson Hyperlegible"/>
                <a:cs typeface="Atkinson Hyperlegible"/>
                <a:sym typeface="Atkinson Hyperlegible"/>
              </a:rPr>
              <a:t>Kết</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quả</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mẫu</a:t>
            </a:r>
            <a:endParaRPr lang="en-US" sz="2400" spc="-108" dirty="0">
              <a:solidFill>
                <a:srgbClr val="000000"/>
              </a:solidFill>
              <a:ea typeface="Atkinson Hyperlegible"/>
              <a:cs typeface="Atkinson Hyperlegible"/>
              <a:sym typeface="Atkinson Hyperlegible"/>
            </a:endParaRPr>
          </a:p>
          <a:p>
            <a:pPr algn="l">
              <a:lnSpc>
                <a:spcPts val="4323"/>
              </a:lnSpc>
            </a:pP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Mục</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đích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Là</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một</a:t>
            </a:r>
            <a:r>
              <a:rPr lang="en-US" sz="2400" spc="-108" dirty="0">
                <a:solidFill>
                  <a:srgbClr val="000000"/>
                </a:solidFill>
                <a:ea typeface="Atkinson Hyperlegible"/>
                <a:cs typeface="Atkinson Hyperlegible"/>
                <a:sym typeface="Atkinson Hyperlegible"/>
              </a:rPr>
              <a:t> file </a:t>
            </a:r>
            <a:r>
              <a:rPr lang="en-US" sz="2400" spc="-108" dirty="0" err="1">
                <a:solidFill>
                  <a:srgbClr val="000000"/>
                </a:solidFill>
                <a:ea typeface="Atkinson Hyperlegible"/>
                <a:cs typeface="Atkinson Hyperlegible"/>
                <a:sym typeface="Atkinson Hyperlegible"/>
              </a:rPr>
              <a:t>mẫu</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gợi</a:t>
            </a:r>
            <a:r>
              <a:rPr lang="en-US" sz="2400" spc="-108" dirty="0">
                <a:solidFill>
                  <a:srgbClr val="000000"/>
                </a:solidFill>
                <a:ea typeface="Atkinson Hyperlegible"/>
                <a:cs typeface="Atkinson Hyperlegible"/>
                <a:sym typeface="Atkinson Hyperlegible"/>
              </a:rPr>
              <a:t> ý </a:t>
            </a:r>
            <a:r>
              <a:rPr lang="en-US" sz="2400" spc="-108" dirty="0" err="1">
                <a:solidFill>
                  <a:srgbClr val="000000"/>
                </a:solidFill>
                <a:ea typeface="Atkinson Hyperlegible"/>
                <a:cs typeface="Atkinson Hyperlegible"/>
                <a:sym typeface="Atkinson Hyperlegible"/>
              </a:rPr>
              <a:t>cách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định</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dạng</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kết</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quả</a:t>
            </a:r>
            <a:r>
              <a:rPr lang="en-US" sz="2400" spc="-108" dirty="0">
                <a:solidFill>
                  <a:srgbClr val="000000"/>
                </a:solidFill>
                <a:ea typeface="Atkinson Hyperlegible"/>
                <a:cs typeface="Atkinson Hyperlegible"/>
                <a:sym typeface="Atkinson Hyperlegible"/>
              </a:rPr>
              <a:t> </a:t>
            </a:r>
            <a:r>
              <a:rPr lang="en-US" sz="2400" spc="-108" dirty="0" err="1">
                <a:solidFill>
                  <a:srgbClr val="000000"/>
                </a:solidFill>
                <a:ea typeface="Atkinson Hyperlegible"/>
                <a:cs typeface="Atkinson Hyperlegible"/>
                <a:sym typeface="Atkinson Hyperlegible"/>
              </a:rPr>
              <a:t>đầu</a:t>
            </a:r>
            <a:r>
              <a:rPr lang="en-US" sz="2400" spc="-108" dirty="0">
                <a:solidFill>
                  <a:srgbClr val="000000"/>
                </a:solidFill>
                <a:ea typeface="Atkinson Hyperlegible"/>
                <a:cs typeface="Atkinson Hyperlegible"/>
                <a:sym typeface="Atkinson Hyperlegible"/>
              </a:rPr>
              <a:t> ra.</a:t>
            </a:r>
          </a:p>
        </p:txBody>
      </p:sp>
    </p:spTree>
    <p:extLst>
      <p:ext uri="{BB962C8B-B14F-4D97-AF65-F5344CB8AC3E}">
        <p14:creationId xmlns:p14="http://schemas.microsoft.com/office/powerpoint/2010/main" val="270533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627" t="-13111" r="-1430" b="-18232"/>
            </a:stretch>
          </a:blipFill>
        </p:spPr>
      </p:sp>
      <p:grpSp>
        <p:nvGrpSpPr>
          <p:cNvPr id="3" name="Group 3"/>
          <p:cNvGrpSpPr/>
          <p:nvPr/>
        </p:nvGrpSpPr>
        <p:grpSpPr>
          <a:xfrm>
            <a:off x="162337" y="0"/>
            <a:ext cx="17663907" cy="9853219"/>
            <a:chOff x="-1" y="-514873"/>
            <a:chExt cx="21846631" cy="13137625"/>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4"/>
              <a:stretch>
                <a:fillRect/>
              </a:stretch>
            </a:blipFill>
          </p:spPr>
        </p:sp>
        <p:sp>
          <p:nvSpPr>
            <p:cNvPr id="4" name="Freeform 4"/>
            <p:cNvSpPr/>
            <p:nvPr/>
          </p:nvSpPr>
          <p:spPr>
            <a:xfrm flipH="1">
              <a:off x="17550395" y="-514873"/>
              <a:ext cx="4296235"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4"/>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1921943" y="1464394"/>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7" name="TextBox 16">
            <a:extLst>
              <a:ext uri="{FF2B5EF4-FFF2-40B4-BE49-F238E27FC236}">
                <a16:creationId xmlns:a16="http://schemas.microsoft.com/office/drawing/2014/main" id="{0A14D58F-9B95-4A4B-8D56-8CC1EF711708}"/>
              </a:ext>
            </a:extLst>
          </p:cNvPr>
          <p:cNvSpPr txBox="1"/>
          <p:nvPr/>
        </p:nvSpPr>
        <p:spPr>
          <a:xfrm>
            <a:off x="1621169" y="2766767"/>
            <a:ext cx="15299119" cy="707886"/>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 </a:t>
            </a:r>
            <a:r>
              <a:rPr lang="en-US" sz="2000" b="1" dirty="0" err="1">
                <a:latin typeface="Consolas" panose="020B0609020204030204" pitchFamily="49" charset="0"/>
              </a:rPr>
              <a:t>D</a:t>
            </a:r>
            <a:r>
              <a:rPr lang="en-US" sz="2000" b="1" dirty="0" err="1">
                <a:effectLst/>
                <a:latin typeface="Consolas" panose="020B0609020204030204" pitchFamily="49" charset="0"/>
              </a:rPr>
              <a:t>ữ</a:t>
            </a:r>
            <a:r>
              <a:rPr lang="en-US" sz="2000" b="1" dirty="0">
                <a:effectLst/>
                <a:latin typeface="Consolas" panose="020B0609020204030204" pitchFamily="49" charset="0"/>
              </a:rPr>
              <a:t> </a:t>
            </a:r>
            <a:r>
              <a:rPr lang="en-US" sz="2000" b="1" dirty="0" err="1">
                <a:effectLst/>
                <a:latin typeface="Consolas" panose="020B0609020204030204" pitchFamily="49" charset="0"/>
              </a:rPr>
              <a:t>liệu</a:t>
            </a:r>
            <a:r>
              <a:rPr lang="en-US" sz="2000" b="1" dirty="0">
                <a:effectLst/>
                <a:latin typeface="Consolas" panose="020B0609020204030204" pitchFamily="49" charset="0"/>
              </a:rPr>
              <a:t> file train.csv </a:t>
            </a:r>
          </a:p>
          <a:p>
            <a:r>
              <a:rPr lang="en-US" sz="2000" b="1" dirty="0" err="1">
                <a:effectLst/>
                <a:latin typeface="Consolas" panose="020B0609020204030204" pitchFamily="49" charset="0"/>
              </a:rPr>
              <a:t>train_df.head</a:t>
            </a:r>
            <a:r>
              <a:rPr lang="en-US" sz="2000" b="1" dirty="0">
                <a:effectLst/>
                <a:latin typeface="Consolas" panose="020B0609020204030204" pitchFamily="49" charset="0"/>
              </a:rPr>
              <a:t>()</a:t>
            </a:r>
          </a:p>
        </p:txBody>
      </p:sp>
      <p:graphicFrame>
        <p:nvGraphicFramePr>
          <p:cNvPr id="11" name="Table 11">
            <a:extLst>
              <a:ext uri="{FF2B5EF4-FFF2-40B4-BE49-F238E27FC236}">
                <a16:creationId xmlns:a16="http://schemas.microsoft.com/office/drawing/2014/main" id="{718F5CD2-1B2E-43BE-8E85-98140E4624D1}"/>
              </a:ext>
            </a:extLst>
          </p:cNvPr>
          <p:cNvGraphicFramePr>
            <a:graphicFrameLocks noGrp="1"/>
          </p:cNvGraphicFramePr>
          <p:nvPr>
            <p:extLst>
              <p:ext uri="{D42A27DB-BD31-4B8C-83A1-F6EECF244321}">
                <p14:modId xmlns:p14="http://schemas.microsoft.com/office/powerpoint/2010/main" val="711478629"/>
              </p:ext>
            </p:extLst>
          </p:nvPr>
        </p:nvGraphicFramePr>
        <p:xfrm>
          <a:off x="1911214" y="4058598"/>
          <a:ext cx="14465572" cy="4632960"/>
        </p:xfrm>
        <a:graphic>
          <a:graphicData uri="http://schemas.openxmlformats.org/drawingml/2006/table">
            <a:tbl>
              <a:tblPr firstRow="1" bandRow="1">
                <a:tableStyleId>{5C22544A-7EE6-4342-B048-85BDC9FD1C3A}</a:tableStyleId>
              </a:tblPr>
              <a:tblGrid>
                <a:gridCol w="654929">
                  <a:extLst>
                    <a:ext uri="{9D8B030D-6E8A-4147-A177-3AD203B41FA5}">
                      <a16:colId xmlns:a16="http://schemas.microsoft.com/office/drawing/2014/main" val="4055936895"/>
                    </a:ext>
                  </a:extLst>
                </a:gridCol>
                <a:gridCol w="1313843">
                  <a:extLst>
                    <a:ext uri="{9D8B030D-6E8A-4147-A177-3AD203B41FA5}">
                      <a16:colId xmlns:a16="http://schemas.microsoft.com/office/drawing/2014/main" val="2936287958"/>
                    </a:ext>
                  </a:extLst>
                </a:gridCol>
                <a:gridCol w="1066800">
                  <a:extLst>
                    <a:ext uri="{9D8B030D-6E8A-4147-A177-3AD203B41FA5}">
                      <a16:colId xmlns:a16="http://schemas.microsoft.com/office/drawing/2014/main" val="3593367609"/>
                    </a:ext>
                  </a:extLst>
                </a:gridCol>
                <a:gridCol w="914400">
                  <a:extLst>
                    <a:ext uri="{9D8B030D-6E8A-4147-A177-3AD203B41FA5}">
                      <a16:colId xmlns:a16="http://schemas.microsoft.com/office/drawing/2014/main" val="324810225"/>
                    </a:ext>
                  </a:extLst>
                </a:gridCol>
                <a:gridCol w="2286000">
                  <a:extLst>
                    <a:ext uri="{9D8B030D-6E8A-4147-A177-3AD203B41FA5}">
                      <a16:colId xmlns:a16="http://schemas.microsoft.com/office/drawing/2014/main" val="596077117"/>
                    </a:ext>
                  </a:extLst>
                </a:gridCol>
                <a:gridCol w="762000">
                  <a:extLst>
                    <a:ext uri="{9D8B030D-6E8A-4147-A177-3AD203B41FA5}">
                      <a16:colId xmlns:a16="http://schemas.microsoft.com/office/drawing/2014/main" val="661192010"/>
                    </a:ext>
                  </a:extLst>
                </a:gridCol>
                <a:gridCol w="838200">
                  <a:extLst>
                    <a:ext uri="{9D8B030D-6E8A-4147-A177-3AD203B41FA5}">
                      <a16:colId xmlns:a16="http://schemas.microsoft.com/office/drawing/2014/main" val="3607791090"/>
                    </a:ext>
                  </a:extLst>
                </a:gridCol>
                <a:gridCol w="914400">
                  <a:extLst>
                    <a:ext uri="{9D8B030D-6E8A-4147-A177-3AD203B41FA5}">
                      <a16:colId xmlns:a16="http://schemas.microsoft.com/office/drawing/2014/main" val="2568090368"/>
                    </a:ext>
                  </a:extLst>
                </a:gridCol>
                <a:gridCol w="914400">
                  <a:extLst>
                    <a:ext uri="{9D8B030D-6E8A-4147-A177-3AD203B41FA5}">
                      <a16:colId xmlns:a16="http://schemas.microsoft.com/office/drawing/2014/main" val="1861581559"/>
                    </a:ext>
                  </a:extLst>
                </a:gridCol>
                <a:gridCol w="1371600">
                  <a:extLst>
                    <a:ext uri="{9D8B030D-6E8A-4147-A177-3AD203B41FA5}">
                      <a16:colId xmlns:a16="http://schemas.microsoft.com/office/drawing/2014/main" val="11557280"/>
                    </a:ext>
                  </a:extLst>
                </a:gridCol>
                <a:gridCol w="990600">
                  <a:extLst>
                    <a:ext uri="{9D8B030D-6E8A-4147-A177-3AD203B41FA5}">
                      <a16:colId xmlns:a16="http://schemas.microsoft.com/office/drawing/2014/main" val="3726962335"/>
                    </a:ext>
                  </a:extLst>
                </a:gridCol>
                <a:gridCol w="1066800">
                  <a:extLst>
                    <a:ext uri="{9D8B030D-6E8A-4147-A177-3AD203B41FA5}">
                      <a16:colId xmlns:a16="http://schemas.microsoft.com/office/drawing/2014/main" val="1761695332"/>
                    </a:ext>
                  </a:extLst>
                </a:gridCol>
                <a:gridCol w="1371600">
                  <a:extLst>
                    <a:ext uri="{9D8B030D-6E8A-4147-A177-3AD203B41FA5}">
                      <a16:colId xmlns:a16="http://schemas.microsoft.com/office/drawing/2014/main" val="4134321061"/>
                    </a:ext>
                  </a:extLst>
                </a:gridCol>
              </a:tblGrid>
              <a:tr h="370840">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PassengerId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Survived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Pclass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Name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Sex</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Age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err="1">
                          <a:solidFill>
                            <a:schemeClr val="tx1"/>
                          </a:solidFill>
                          <a:effectLst/>
                        </a:rPr>
                        <a:t>SibSp</a:t>
                      </a:r>
                      <a:endParaRPr lang="en-US" sz="2000" dirty="0">
                        <a:solidFill>
                          <a:schemeClr val="tx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Parch</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Ticket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Fare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Cabin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Embarked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9834489"/>
                  </a:ext>
                </a:extLst>
              </a:tr>
              <a:tr h="370840">
                <a:tc>
                  <a:txBody>
                    <a:bodyPr/>
                    <a:lstStyle/>
                    <a:p>
                      <a:pPr algn="r" fontAlgn="ctr"/>
                      <a:r>
                        <a:rPr lang="en-US" sz="2000" b="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Braund, Mr. Owen Harris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22.0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A/5 21171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7.2500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640821"/>
                  </a:ext>
                </a:extLst>
              </a:tr>
              <a:tr h="370840">
                <a:tc>
                  <a:txBody>
                    <a:bodyPr/>
                    <a:lstStyle/>
                    <a:p>
                      <a:pPr algn="r" fontAlgn="ctr"/>
                      <a:r>
                        <a:rPr lang="en-US" sz="2000" b="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Cumings, Mrs. John Bradley (Florence Briggs Th...</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38.0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PC 17599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71.2833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C85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102822"/>
                  </a:ext>
                </a:extLst>
              </a:tr>
              <a:tr h="370840">
                <a:tc>
                  <a:txBody>
                    <a:bodyPr/>
                    <a:lstStyle/>
                    <a:p>
                      <a:pPr algn="r" fontAlgn="ctr"/>
                      <a:r>
                        <a:rPr lang="en-US" sz="2000" b="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Heikkinen, Miss. Laina</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26.0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STON/O2. 3101282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7.9250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93857"/>
                  </a:ext>
                </a:extLst>
              </a:tr>
              <a:tr h="370840">
                <a:tc>
                  <a:txBody>
                    <a:bodyPr/>
                    <a:lstStyle/>
                    <a:p>
                      <a:pPr algn="r" fontAlgn="ctr"/>
                      <a:r>
                        <a:rPr lang="en-US" sz="2000" b="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Futrelle, Mrs. Jacques Heath (Lily May Peel)</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113803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53.1000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C123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930758"/>
                  </a:ext>
                </a:extLst>
              </a:tr>
              <a:tr h="370840">
                <a:tc>
                  <a:txBody>
                    <a:bodyPr/>
                    <a:lstStyle/>
                    <a:p>
                      <a:pPr algn="r" fontAlgn="ctr"/>
                      <a:r>
                        <a:rPr lang="en-US" sz="2000" b="0">
                          <a:effectLst/>
                        </a:rPr>
                        <a:t>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Allen, Mr. William Henry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373450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8.0500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93226"/>
                  </a:ext>
                </a:extLst>
              </a:tr>
            </a:tbl>
          </a:graphicData>
        </a:graphic>
      </p:graphicFrame>
    </p:spTree>
    <p:extLst>
      <p:ext uri="{BB962C8B-B14F-4D97-AF65-F5344CB8AC3E}">
        <p14:creationId xmlns:p14="http://schemas.microsoft.com/office/powerpoint/2010/main" val="59474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627" t="-13111" r="-1430" b="-18232"/>
            </a:stretch>
          </a:blipFill>
        </p:spPr>
      </p:sp>
      <p:grpSp>
        <p:nvGrpSpPr>
          <p:cNvPr id="3" name="Group 3"/>
          <p:cNvGrpSpPr/>
          <p:nvPr/>
        </p:nvGrpSpPr>
        <p:grpSpPr>
          <a:xfrm>
            <a:off x="162337" y="0"/>
            <a:ext cx="18151015" cy="9864815"/>
            <a:chOff x="-1" y="-514873"/>
            <a:chExt cx="22449083" cy="13153086"/>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4"/>
              <a:stretch>
                <a:fillRect/>
              </a:stretch>
            </a:blipFill>
          </p:spPr>
        </p:sp>
        <p:sp>
          <p:nvSpPr>
            <p:cNvPr id="4" name="Freeform 4"/>
            <p:cNvSpPr/>
            <p:nvPr/>
          </p:nvSpPr>
          <p:spPr>
            <a:xfrm flipH="1">
              <a:off x="17595597" y="-499412"/>
              <a:ext cx="4853485"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4"/>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826831" y="1142180"/>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7" name="TextBox 16">
            <a:extLst>
              <a:ext uri="{FF2B5EF4-FFF2-40B4-BE49-F238E27FC236}">
                <a16:creationId xmlns:a16="http://schemas.microsoft.com/office/drawing/2014/main" id="{0A14D58F-9B95-4A4B-8D56-8CC1EF711708}"/>
              </a:ext>
            </a:extLst>
          </p:cNvPr>
          <p:cNvSpPr txBox="1"/>
          <p:nvPr/>
        </p:nvSpPr>
        <p:spPr>
          <a:xfrm>
            <a:off x="938411" y="3028271"/>
            <a:ext cx="3776265" cy="707886"/>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 </a:t>
            </a:r>
            <a:r>
              <a:rPr lang="en-US" sz="2000" b="1" dirty="0" err="1">
                <a:latin typeface="Consolas" panose="020B0609020204030204" pitchFamily="49" charset="0"/>
              </a:rPr>
              <a:t>D</a:t>
            </a:r>
            <a:r>
              <a:rPr lang="en-US" sz="2000" b="1" dirty="0" err="1">
                <a:effectLst/>
                <a:latin typeface="Consolas" panose="020B0609020204030204" pitchFamily="49" charset="0"/>
              </a:rPr>
              <a:t>ữ</a:t>
            </a:r>
            <a:r>
              <a:rPr lang="en-US" sz="2000" b="1" dirty="0">
                <a:effectLst/>
                <a:latin typeface="Consolas" panose="020B0609020204030204" pitchFamily="49" charset="0"/>
              </a:rPr>
              <a:t> </a:t>
            </a:r>
            <a:r>
              <a:rPr lang="en-US" sz="2000" b="1" dirty="0" err="1">
                <a:effectLst/>
                <a:latin typeface="Consolas" panose="020B0609020204030204" pitchFamily="49" charset="0"/>
              </a:rPr>
              <a:t>liệu</a:t>
            </a:r>
            <a:r>
              <a:rPr lang="en-US" sz="2000" b="1" dirty="0">
                <a:effectLst/>
                <a:latin typeface="Consolas" panose="020B0609020204030204" pitchFamily="49" charset="0"/>
              </a:rPr>
              <a:t> file test.csv</a:t>
            </a:r>
          </a:p>
          <a:p>
            <a:r>
              <a:rPr lang="en-US" sz="2000" b="1" dirty="0" err="1">
                <a:solidFill>
                  <a:srgbClr val="000000"/>
                </a:solidFill>
                <a:latin typeface="Consolas" panose="020B0609020204030204" pitchFamily="49" charset="0"/>
              </a:rPr>
              <a:t>t</a:t>
            </a:r>
            <a:r>
              <a:rPr lang="en-US" sz="2000" b="1" dirty="0" err="1">
                <a:solidFill>
                  <a:srgbClr val="000000"/>
                </a:solidFill>
                <a:effectLst/>
                <a:latin typeface="Consolas" panose="020B0609020204030204" pitchFamily="49" charset="0"/>
              </a:rPr>
              <a:t>est_df.head</a:t>
            </a:r>
            <a:r>
              <a:rPr lang="en-US" sz="2000" b="1" dirty="0">
                <a:solidFill>
                  <a:srgbClr val="000000"/>
                </a:solidFill>
                <a:effectLst/>
                <a:latin typeface="Consolas" panose="020B0609020204030204" pitchFamily="49" charset="0"/>
              </a:rPr>
              <a:t>()</a:t>
            </a:r>
          </a:p>
        </p:txBody>
      </p:sp>
      <p:graphicFrame>
        <p:nvGraphicFramePr>
          <p:cNvPr id="11" name="Table 11">
            <a:extLst>
              <a:ext uri="{FF2B5EF4-FFF2-40B4-BE49-F238E27FC236}">
                <a16:creationId xmlns:a16="http://schemas.microsoft.com/office/drawing/2014/main" id="{718F5CD2-1B2E-43BE-8E85-98140E4624D1}"/>
              </a:ext>
            </a:extLst>
          </p:cNvPr>
          <p:cNvGraphicFramePr>
            <a:graphicFrameLocks noGrp="1"/>
          </p:cNvGraphicFramePr>
          <p:nvPr>
            <p:extLst>
              <p:ext uri="{D42A27DB-BD31-4B8C-83A1-F6EECF244321}">
                <p14:modId xmlns:p14="http://schemas.microsoft.com/office/powerpoint/2010/main" val="3088668559"/>
              </p:ext>
            </p:extLst>
          </p:nvPr>
        </p:nvGraphicFramePr>
        <p:xfrm>
          <a:off x="4921206" y="2108860"/>
          <a:ext cx="12777432" cy="3215640"/>
        </p:xfrm>
        <a:graphic>
          <a:graphicData uri="http://schemas.openxmlformats.org/drawingml/2006/table">
            <a:tbl>
              <a:tblPr firstRow="1" bandRow="1">
                <a:tableStyleId>{5C22544A-7EE6-4342-B048-85BDC9FD1C3A}</a:tableStyleId>
              </a:tblPr>
              <a:tblGrid>
                <a:gridCol w="624559">
                  <a:extLst>
                    <a:ext uri="{9D8B030D-6E8A-4147-A177-3AD203B41FA5}">
                      <a16:colId xmlns:a16="http://schemas.microsoft.com/office/drawing/2014/main" val="4055936895"/>
                    </a:ext>
                  </a:extLst>
                </a:gridCol>
                <a:gridCol w="1388435">
                  <a:extLst>
                    <a:ext uri="{9D8B030D-6E8A-4147-A177-3AD203B41FA5}">
                      <a16:colId xmlns:a16="http://schemas.microsoft.com/office/drawing/2014/main" val="2936287958"/>
                    </a:ext>
                  </a:extLst>
                </a:gridCol>
                <a:gridCol w="914400">
                  <a:extLst>
                    <a:ext uri="{9D8B030D-6E8A-4147-A177-3AD203B41FA5}">
                      <a16:colId xmlns:a16="http://schemas.microsoft.com/office/drawing/2014/main" val="324810225"/>
                    </a:ext>
                  </a:extLst>
                </a:gridCol>
                <a:gridCol w="2209800">
                  <a:extLst>
                    <a:ext uri="{9D8B030D-6E8A-4147-A177-3AD203B41FA5}">
                      <a16:colId xmlns:a16="http://schemas.microsoft.com/office/drawing/2014/main" val="596077117"/>
                    </a:ext>
                  </a:extLst>
                </a:gridCol>
                <a:gridCol w="914400">
                  <a:extLst>
                    <a:ext uri="{9D8B030D-6E8A-4147-A177-3AD203B41FA5}">
                      <a16:colId xmlns:a16="http://schemas.microsoft.com/office/drawing/2014/main" val="661192010"/>
                    </a:ext>
                  </a:extLst>
                </a:gridCol>
                <a:gridCol w="838200">
                  <a:extLst>
                    <a:ext uri="{9D8B030D-6E8A-4147-A177-3AD203B41FA5}">
                      <a16:colId xmlns:a16="http://schemas.microsoft.com/office/drawing/2014/main" val="3607791090"/>
                    </a:ext>
                  </a:extLst>
                </a:gridCol>
                <a:gridCol w="762000">
                  <a:extLst>
                    <a:ext uri="{9D8B030D-6E8A-4147-A177-3AD203B41FA5}">
                      <a16:colId xmlns:a16="http://schemas.microsoft.com/office/drawing/2014/main" val="2568090368"/>
                    </a:ext>
                  </a:extLst>
                </a:gridCol>
                <a:gridCol w="1066800">
                  <a:extLst>
                    <a:ext uri="{9D8B030D-6E8A-4147-A177-3AD203B41FA5}">
                      <a16:colId xmlns:a16="http://schemas.microsoft.com/office/drawing/2014/main" val="1861581559"/>
                    </a:ext>
                  </a:extLst>
                </a:gridCol>
                <a:gridCol w="990600">
                  <a:extLst>
                    <a:ext uri="{9D8B030D-6E8A-4147-A177-3AD203B41FA5}">
                      <a16:colId xmlns:a16="http://schemas.microsoft.com/office/drawing/2014/main" val="11557280"/>
                    </a:ext>
                  </a:extLst>
                </a:gridCol>
                <a:gridCol w="1066800">
                  <a:extLst>
                    <a:ext uri="{9D8B030D-6E8A-4147-A177-3AD203B41FA5}">
                      <a16:colId xmlns:a16="http://schemas.microsoft.com/office/drawing/2014/main" val="3726962335"/>
                    </a:ext>
                  </a:extLst>
                </a:gridCol>
                <a:gridCol w="914400">
                  <a:extLst>
                    <a:ext uri="{9D8B030D-6E8A-4147-A177-3AD203B41FA5}">
                      <a16:colId xmlns:a16="http://schemas.microsoft.com/office/drawing/2014/main" val="1761695332"/>
                    </a:ext>
                  </a:extLst>
                </a:gridCol>
                <a:gridCol w="1087038">
                  <a:extLst>
                    <a:ext uri="{9D8B030D-6E8A-4147-A177-3AD203B41FA5}">
                      <a16:colId xmlns:a16="http://schemas.microsoft.com/office/drawing/2014/main" val="4134321061"/>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PassengerId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dirty="0" err="1">
                          <a:solidFill>
                            <a:schemeClr val="tx1"/>
                          </a:solidFill>
                          <a:effectLst/>
                        </a:rPr>
                        <a:t>Pclass</a:t>
                      </a:r>
                      <a:endParaRPr lang="en-US" dirty="0">
                        <a:solidFill>
                          <a:schemeClr val="tx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dirty="0">
                          <a:solidFill>
                            <a:schemeClr val="tx1"/>
                          </a:solidFill>
                          <a:effectLst/>
                        </a:rPr>
                        <a:t>Name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Sex</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Age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dirty="0" err="1">
                          <a:solidFill>
                            <a:schemeClr val="tx1"/>
                          </a:solidFill>
                          <a:effectLst/>
                        </a:rPr>
                        <a:t>SibSp</a:t>
                      </a:r>
                      <a:endParaRPr lang="en-US" dirty="0">
                        <a:solidFill>
                          <a:schemeClr val="tx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Parch</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Ticket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a:solidFill>
                            <a:schemeClr val="tx1"/>
                          </a:solidFill>
                          <a:effectLst/>
                        </a:rPr>
                        <a:t>Fare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dirty="0">
                          <a:solidFill>
                            <a:schemeClr val="tx1"/>
                          </a:solidFill>
                          <a:effectLst/>
                        </a:rPr>
                        <a:t>Cabin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dirty="0">
                          <a:solidFill>
                            <a:schemeClr val="tx1"/>
                          </a:solidFill>
                          <a:effectLst/>
                        </a:rPr>
                        <a:t>Embarked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9834489"/>
                  </a:ext>
                </a:extLst>
              </a:tr>
              <a:tr h="370840">
                <a:tc>
                  <a:txBody>
                    <a:bodyPr/>
                    <a:lstStyle/>
                    <a:p>
                      <a:pPr algn="r" fontAlgn="ctr"/>
                      <a:r>
                        <a:rPr lang="en-US" b="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Kelly, Mr. James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34.5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330911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7.8292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Q</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640821"/>
                  </a:ext>
                </a:extLst>
              </a:tr>
              <a:tr h="370840">
                <a:tc>
                  <a:txBody>
                    <a:bodyPr/>
                    <a:lstStyle/>
                    <a:p>
                      <a:pPr algn="r" fontAlgn="ctr"/>
                      <a:r>
                        <a:rPr lang="en-US" b="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Wilkes, Mrs. James (Ellen Needs)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47.0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363272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7.0000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102822"/>
                  </a:ext>
                </a:extLst>
              </a:tr>
              <a:tr h="370840">
                <a:tc>
                  <a:txBody>
                    <a:bodyPr/>
                    <a:lstStyle/>
                    <a:p>
                      <a:pPr algn="r" fontAlgn="ctr"/>
                      <a:r>
                        <a:rPr lang="en-US" b="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Myles, Mr. Thomas Francis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62.0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240276</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9.6875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Q</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93857"/>
                  </a:ext>
                </a:extLst>
              </a:tr>
              <a:tr h="370840">
                <a:tc>
                  <a:txBody>
                    <a:bodyPr/>
                    <a:lstStyle/>
                    <a:p>
                      <a:pPr algn="r" fontAlgn="ctr"/>
                      <a:r>
                        <a:rPr lang="en-US" b="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Wirz, Mr. Albert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27.0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315154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8.6625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930758"/>
                  </a:ext>
                </a:extLst>
              </a:tr>
              <a:tr h="370840">
                <a:tc>
                  <a:txBody>
                    <a:bodyPr/>
                    <a:lstStyle/>
                    <a:p>
                      <a:pPr algn="r" fontAlgn="ctr"/>
                      <a:r>
                        <a:rPr lang="en-US" b="0">
                          <a:effectLst/>
                        </a:rPr>
                        <a:t>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896</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Hirvonen, Mrs. Alexander (Helga E Lindqvist)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22.0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3101298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12.2875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93226"/>
                  </a:ext>
                </a:extLst>
              </a:tr>
            </a:tbl>
          </a:graphicData>
        </a:graphic>
      </p:graphicFrame>
      <p:sp>
        <p:nvSpPr>
          <p:cNvPr id="19" name="TextBox 18">
            <a:extLst>
              <a:ext uri="{FF2B5EF4-FFF2-40B4-BE49-F238E27FC236}">
                <a16:creationId xmlns:a16="http://schemas.microsoft.com/office/drawing/2014/main" id="{6B4CBA36-56E8-4525-8D77-5F171839EEAC}"/>
              </a:ext>
            </a:extLst>
          </p:cNvPr>
          <p:cNvSpPr txBox="1"/>
          <p:nvPr/>
        </p:nvSpPr>
        <p:spPr>
          <a:xfrm>
            <a:off x="938411" y="7234916"/>
            <a:ext cx="5419049" cy="707886"/>
          </a:xfrm>
          <a:prstGeom prst="rect">
            <a:avLst/>
          </a:prstGeom>
          <a:noFill/>
          <a:ln w="19050">
            <a:solidFill>
              <a:schemeClr val="tx1"/>
            </a:solidFill>
          </a:ln>
        </p:spPr>
        <p:txBody>
          <a:bodyPr wrap="square">
            <a:spAutoFit/>
          </a:bodyPr>
          <a:lstStyle/>
          <a:p>
            <a:r>
              <a:rPr lang="en-US" sz="2000" b="1" dirty="0">
                <a:effectLst/>
                <a:latin typeface="Consolas" panose="020B0609020204030204" pitchFamily="49" charset="0"/>
              </a:rPr>
              <a:t># </a:t>
            </a:r>
            <a:r>
              <a:rPr lang="en-US" sz="2000" b="1" dirty="0" err="1">
                <a:latin typeface="Consolas" panose="020B0609020204030204" pitchFamily="49" charset="0"/>
              </a:rPr>
              <a:t>D</a:t>
            </a:r>
            <a:r>
              <a:rPr lang="en-US" sz="2000" b="1" dirty="0" err="1">
                <a:effectLst/>
                <a:latin typeface="Consolas" panose="020B0609020204030204" pitchFamily="49" charset="0"/>
              </a:rPr>
              <a:t>ữ</a:t>
            </a:r>
            <a:r>
              <a:rPr lang="en-US" sz="2000" b="1" dirty="0">
                <a:effectLst/>
                <a:latin typeface="Consolas" panose="020B0609020204030204" pitchFamily="49" charset="0"/>
              </a:rPr>
              <a:t> </a:t>
            </a:r>
            <a:r>
              <a:rPr lang="en-US" sz="2000" b="1" dirty="0" err="1">
                <a:effectLst/>
                <a:latin typeface="Consolas" panose="020B0609020204030204" pitchFamily="49" charset="0"/>
              </a:rPr>
              <a:t>liệu</a:t>
            </a:r>
            <a:r>
              <a:rPr lang="en-US" sz="2000" b="1" dirty="0">
                <a:effectLst/>
                <a:latin typeface="Consolas" panose="020B0609020204030204" pitchFamily="49" charset="0"/>
              </a:rPr>
              <a:t> file</a:t>
            </a:r>
            <a:r>
              <a:rPr lang="en-US" b="1" dirty="0">
                <a:solidFill>
                  <a:srgbClr val="000000"/>
                </a:solidFill>
                <a:latin typeface="Consolas" panose="020B0609020204030204" pitchFamily="49" charset="0"/>
              </a:rPr>
              <a:t> </a:t>
            </a:r>
            <a:r>
              <a:rPr lang="en-US" sz="1800" b="1" kern="1200" dirty="0">
                <a:solidFill>
                  <a:srgbClr val="000000"/>
                </a:solidFill>
                <a:effectLst/>
                <a:latin typeface="Consolas" panose="020B0609020204030204" pitchFamily="49" charset="0"/>
                <a:ea typeface="+mn-ea"/>
                <a:cs typeface="+mn-cs"/>
              </a:rPr>
              <a:t>gender_submission.csv </a:t>
            </a:r>
            <a:endParaRPr lang="en-US" sz="2000" b="1" dirty="0">
              <a:effectLst/>
              <a:latin typeface="Consolas" panose="020B0609020204030204" pitchFamily="49" charset="0"/>
            </a:endParaRPr>
          </a:p>
          <a:p>
            <a:r>
              <a:rPr lang="en-US" sz="2000" b="1" dirty="0" err="1">
                <a:solidFill>
                  <a:srgbClr val="000000"/>
                </a:solidFill>
                <a:effectLst/>
                <a:latin typeface="Consolas" panose="020B0609020204030204" pitchFamily="49" charset="0"/>
              </a:rPr>
              <a:t>gender_submission_df.head</a:t>
            </a:r>
            <a:r>
              <a:rPr lang="en-US" sz="2000" b="1" dirty="0">
                <a:solidFill>
                  <a:srgbClr val="000000"/>
                </a:solidFill>
                <a:effectLst/>
                <a:latin typeface="Consolas" panose="020B0609020204030204" pitchFamily="49" charset="0"/>
              </a:rPr>
              <a:t>()</a:t>
            </a:r>
          </a:p>
        </p:txBody>
      </p:sp>
      <p:graphicFrame>
        <p:nvGraphicFramePr>
          <p:cNvPr id="20" name="Table 11">
            <a:extLst>
              <a:ext uri="{FF2B5EF4-FFF2-40B4-BE49-F238E27FC236}">
                <a16:creationId xmlns:a16="http://schemas.microsoft.com/office/drawing/2014/main" id="{4EC4F23E-0015-4862-9B96-D62BB5709C78}"/>
              </a:ext>
            </a:extLst>
          </p:cNvPr>
          <p:cNvGraphicFramePr>
            <a:graphicFrameLocks noGrp="1"/>
          </p:cNvGraphicFramePr>
          <p:nvPr>
            <p:extLst>
              <p:ext uri="{D42A27DB-BD31-4B8C-83A1-F6EECF244321}">
                <p14:modId xmlns:p14="http://schemas.microsoft.com/office/powerpoint/2010/main" val="3733653435"/>
              </p:ext>
            </p:extLst>
          </p:nvPr>
        </p:nvGraphicFramePr>
        <p:xfrm>
          <a:off x="7778136" y="6276700"/>
          <a:ext cx="3347064" cy="2250440"/>
        </p:xfrm>
        <a:graphic>
          <a:graphicData uri="http://schemas.openxmlformats.org/drawingml/2006/table">
            <a:tbl>
              <a:tblPr firstRow="1" bandRow="1">
                <a:tableStyleId>{5C22544A-7EE6-4342-B048-85BDC9FD1C3A}</a:tableStyleId>
              </a:tblPr>
              <a:tblGrid>
                <a:gridCol w="722134">
                  <a:extLst>
                    <a:ext uri="{9D8B030D-6E8A-4147-A177-3AD203B41FA5}">
                      <a16:colId xmlns:a16="http://schemas.microsoft.com/office/drawing/2014/main" val="4055936895"/>
                    </a:ext>
                  </a:extLst>
                </a:gridCol>
                <a:gridCol w="1539532">
                  <a:extLst>
                    <a:ext uri="{9D8B030D-6E8A-4147-A177-3AD203B41FA5}">
                      <a16:colId xmlns:a16="http://schemas.microsoft.com/office/drawing/2014/main" val="2936287958"/>
                    </a:ext>
                  </a:extLst>
                </a:gridCol>
                <a:gridCol w="1085398">
                  <a:extLst>
                    <a:ext uri="{9D8B030D-6E8A-4147-A177-3AD203B41FA5}">
                      <a16:colId xmlns:a16="http://schemas.microsoft.com/office/drawing/2014/main" val="3593367609"/>
                    </a:ext>
                  </a:extLst>
                </a:gridCol>
              </a:tblGrid>
              <a:tr h="370840">
                <a:tc>
                  <a:txBody>
                    <a:bodyPr/>
                    <a:lstStyle/>
                    <a:p>
                      <a:endParaRPr lang="en-US" sz="2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PassengerId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Survived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9834489"/>
                  </a:ext>
                </a:extLst>
              </a:tr>
              <a:tr h="370840">
                <a:tc>
                  <a:txBody>
                    <a:bodyPr/>
                    <a:lstStyle/>
                    <a:p>
                      <a:pPr algn="r" fontAlgn="ctr"/>
                      <a:r>
                        <a:rPr lang="en-US" b="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640821"/>
                  </a:ext>
                </a:extLst>
              </a:tr>
              <a:tr h="370840">
                <a:tc>
                  <a:txBody>
                    <a:bodyPr/>
                    <a:lstStyle/>
                    <a:p>
                      <a:pPr algn="r" fontAlgn="ctr"/>
                      <a:r>
                        <a:rPr lang="en-US" b="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102822"/>
                  </a:ext>
                </a:extLst>
              </a:tr>
              <a:tr h="370840">
                <a:tc>
                  <a:txBody>
                    <a:bodyPr/>
                    <a:lstStyle/>
                    <a:p>
                      <a:pPr algn="r" fontAlgn="ctr"/>
                      <a:r>
                        <a:rPr lang="en-US" b="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93857"/>
                  </a:ext>
                </a:extLst>
              </a:tr>
              <a:tr h="370840">
                <a:tc>
                  <a:txBody>
                    <a:bodyPr/>
                    <a:lstStyle/>
                    <a:p>
                      <a:pPr algn="r" fontAlgn="ctr"/>
                      <a:r>
                        <a:rPr lang="en-US" b="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930758"/>
                  </a:ext>
                </a:extLst>
              </a:tr>
              <a:tr h="370840">
                <a:tc>
                  <a:txBody>
                    <a:bodyPr/>
                    <a:lstStyle/>
                    <a:p>
                      <a:pPr algn="r" fontAlgn="ctr"/>
                      <a:r>
                        <a:rPr lang="en-US" b="0">
                          <a:effectLst/>
                        </a:rPr>
                        <a:t>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effectLst/>
                        </a:rPr>
                        <a:t>896</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93226"/>
                  </a:ext>
                </a:extLst>
              </a:tr>
            </a:tbl>
          </a:graphicData>
        </a:graphic>
      </p:graphicFrame>
    </p:spTree>
    <p:extLst>
      <p:ext uri="{BB962C8B-B14F-4D97-AF65-F5344CB8AC3E}">
        <p14:creationId xmlns:p14="http://schemas.microsoft.com/office/powerpoint/2010/main" val="381622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152398" y="0"/>
            <a:ext cx="17983201" cy="10351268"/>
            <a:chOff x="-1" y="-514873"/>
            <a:chExt cx="21819551" cy="13137625"/>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sp>
          <p:nvSpPr>
            <p:cNvPr id="4" name="Freeform 4"/>
            <p:cNvSpPr/>
            <p:nvPr/>
          </p:nvSpPr>
          <p:spPr>
            <a:xfrm flipH="1">
              <a:off x="17523315" y="-514873"/>
              <a:ext cx="4296235"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txBody>
            <a:bodyPr/>
            <a:lstStyle/>
            <a:p>
              <a:endParaRPr lang="en-US" dirty="0"/>
            </a:p>
          </p:txBody>
        </p:sp>
      </p:grpSp>
      <p:grpSp>
        <p:nvGrpSpPr>
          <p:cNvPr id="13" name="Group 12">
            <a:extLst>
              <a:ext uri="{FF2B5EF4-FFF2-40B4-BE49-F238E27FC236}">
                <a16:creationId xmlns:a16="http://schemas.microsoft.com/office/drawing/2014/main" id="{04E56379-E051-483D-8317-B5C30F2E27A9}"/>
              </a:ext>
            </a:extLst>
          </p:cNvPr>
          <p:cNvGrpSpPr/>
          <p:nvPr/>
        </p:nvGrpSpPr>
        <p:grpSpPr>
          <a:xfrm>
            <a:off x="1600200" y="1091244"/>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sp>
        <p:nvSpPr>
          <p:cNvPr id="17" name="TextBox 16">
            <a:extLst>
              <a:ext uri="{FF2B5EF4-FFF2-40B4-BE49-F238E27FC236}">
                <a16:creationId xmlns:a16="http://schemas.microsoft.com/office/drawing/2014/main" id="{0A14D58F-9B95-4A4B-8D56-8CC1EF711708}"/>
              </a:ext>
            </a:extLst>
          </p:cNvPr>
          <p:cNvSpPr txBox="1"/>
          <p:nvPr/>
        </p:nvSpPr>
        <p:spPr>
          <a:xfrm>
            <a:off x="1278360" y="2226024"/>
            <a:ext cx="15731279" cy="2031325"/>
          </a:xfrm>
          <a:prstGeom prst="rect">
            <a:avLst/>
          </a:prstGeom>
          <a:noFill/>
          <a:ln w="19050">
            <a:solidFill>
              <a:schemeClr val="tx1"/>
            </a:solidFill>
          </a:ln>
        </p:spPr>
        <p:txBody>
          <a:bodyPr wrap="square">
            <a:spAutoFit/>
          </a:bodyPr>
          <a:lstStyle/>
          <a:p>
            <a:r>
              <a:rPr lang="en-US" b="1" dirty="0">
                <a:effectLst/>
                <a:latin typeface="Consolas" panose="020B0609020204030204" pitchFamily="49" charset="0"/>
              </a:rPr>
              <a:t># </a:t>
            </a:r>
            <a:r>
              <a:rPr lang="en-US" b="1" dirty="0" err="1">
                <a:effectLst/>
                <a:latin typeface="Consolas" panose="020B0609020204030204" pitchFamily="49" charset="0"/>
              </a:rPr>
              <a:t>Nối</a:t>
            </a:r>
            <a:r>
              <a:rPr lang="en-US" b="1" dirty="0">
                <a:effectLst/>
                <a:latin typeface="Consolas" panose="020B0609020204030204" pitchFamily="49" charset="0"/>
              </a:rPr>
              <a:t> file test.csv </a:t>
            </a:r>
            <a:r>
              <a:rPr lang="en-US" b="1" dirty="0" err="1">
                <a:effectLst/>
                <a:latin typeface="Consolas" panose="020B0609020204030204" pitchFamily="49" charset="0"/>
              </a:rPr>
              <a:t>và</a:t>
            </a:r>
            <a:r>
              <a:rPr lang="en-US" b="1" dirty="0">
                <a:effectLst/>
                <a:latin typeface="Consolas" panose="020B0609020204030204" pitchFamily="49" charset="0"/>
              </a:rPr>
              <a:t> gender_submission.csv (</a:t>
            </a:r>
            <a:r>
              <a:rPr lang="en-US" b="1" dirty="0" err="1">
                <a:effectLst/>
                <a:latin typeface="Consolas" panose="020B0609020204030204" pitchFamily="49" charset="0"/>
              </a:rPr>
              <a:t>Nối</a:t>
            </a:r>
            <a:r>
              <a:rPr lang="en-US" b="1" dirty="0">
                <a:effectLst/>
                <a:latin typeface="Consolas" panose="020B0609020204030204" pitchFamily="49" charset="0"/>
              </a:rPr>
              <a:t> </a:t>
            </a:r>
            <a:r>
              <a:rPr lang="en-US" b="1" dirty="0" err="1">
                <a:effectLst/>
                <a:latin typeface="Consolas" panose="020B0609020204030204" pitchFamily="49" charset="0"/>
              </a:rPr>
              <a:t>theo</a:t>
            </a:r>
            <a:r>
              <a:rPr lang="en-US" b="1" dirty="0">
                <a:effectLst/>
                <a:latin typeface="Consolas" panose="020B0609020204030204" pitchFamily="49" charset="0"/>
              </a:rPr>
              <a:t> </a:t>
            </a:r>
            <a:r>
              <a:rPr lang="en-US" b="1" dirty="0" err="1">
                <a:effectLst/>
                <a:latin typeface="Consolas" panose="020B0609020204030204" pitchFamily="49" charset="0"/>
              </a:rPr>
              <a:t>PassengerId</a:t>
            </a:r>
            <a:r>
              <a:rPr lang="en-US" b="1" dirty="0">
                <a:effectLst/>
                <a:latin typeface="Consolas" panose="020B0609020204030204" pitchFamily="49" charset="0"/>
              </a:rPr>
              <a:t> </a:t>
            </a:r>
            <a:r>
              <a:rPr lang="en-US" b="1" dirty="0" err="1">
                <a:effectLst/>
                <a:latin typeface="Consolas" panose="020B0609020204030204" pitchFamily="49" charset="0"/>
              </a:rPr>
              <a:t>để</a:t>
            </a:r>
            <a:r>
              <a:rPr lang="en-US" b="1" dirty="0">
                <a:effectLst/>
                <a:latin typeface="Consolas" panose="020B0609020204030204" pitchFamily="49" charset="0"/>
              </a:rPr>
              <a:t> </a:t>
            </a:r>
            <a:r>
              <a:rPr lang="en-US" b="1" dirty="0" err="1">
                <a:effectLst/>
                <a:latin typeface="Consolas" panose="020B0609020204030204" pitchFamily="49" charset="0"/>
              </a:rPr>
              <a:t>thêm</a:t>
            </a:r>
            <a:r>
              <a:rPr lang="en-US" b="1" dirty="0">
                <a:effectLst/>
                <a:latin typeface="Consolas" panose="020B0609020204030204" pitchFamily="49" charset="0"/>
              </a:rPr>
              <a:t> </a:t>
            </a:r>
            <a:r>
              <a:rPr lang="en-US" b="1" dirty="0" err="1">
                <a:effectLst/>
                <a:latin typeface="Consolas" panose="020B0609020204030204" pitchFamily="49" charset="0"/>
              </a:rPr>
              <a:t>cột</a:t>
            </a:r>
            <a:r>
              <a:rPr lang="en-US" b="1" dirty="0">
                <a:effectLst/>
                <a:latin typeface="Consolas" panose="020B0609020204030204" pitchFamily="49" charset="0"/>
              </a:rPr>
              <a:t> Survived )</a:t>
            </a:r>
          </a:p>
          <a:p>
            <a:r>
              <a:rPr lang="en-US" b="1" dirty="0">
                <a:latin typeface="Consolas" panose="020B0609020204030204" pitchFamily="49" charset="0"/>
              </a:rPr>
              <a:t>	</a:t>
            </a:r>
            <a:r>
              <a:rPr lang="en-US" b="1" dirty="0" err="1">
                <a:effectLst/>
                <a:latin typeface="Consolas" panose="020B0609020204030204" pitchFamily="49" charset="0"/>
              </a:rPr>
              <a:t>merged_df</a:t>
            </a:r>
            <a:r>
              <a:rPr lang="en-US" b="1" dirty="0">
                <a:effectLst/>
                <a:latin typeface="Consolas" panose="020B0609020204030204" pitchFamily="49" charset="0"/>
              </a:rPr>
              <a:t> = </a:t>
            </a:r>
            <a:r>
              <a:rPr lang="en-US" b="1" dirty="0" err="1">
                <a:effectLst/>
                <a:latin typeface="Consolas" panose="020B0609020204030204" pitchFamily="49" charset="0"/>
              </a:rPr>
              <a:t>test_df.merge</a:t>
            </a:r>
            <a:r>
              <a:rPr lang="en-US" b="1" dirty="0">
                <a:effectLst/>
                <a:latin typeface="Consolas" panose="020B0609020204030204" pitchFamily="49" charset="0"/>
              </a:rPr>
              <a:t>(</a:t>
            </a:r>
            <a:r>
              <a:rPr lang="en-US" b="1" dirty="0" err="1">
                <a:effectLst/>
                <a:latin typeface="Consolas" panose="020B0609020204030204" pitchFamily="49" charset="0"/>
              </a:rPr>
              <a:t>gender_submission_df</a:t>
            </a:r>
            <a:r>
              <a:rPr lang="en-US" b="1" dirty="0">
                <a:effectLst/>
                <a:latin typeface="Consolas" panose="020B0609020204030204" pitchFamily="49" charset="0"/>
              </a:rPr>
              <a:t>, on="</a:t>
            </a:r>
            <a:r>
              <a:rPr lang="en-US" b="1" dirty="0" err="1">
                <a:effectLst/>
                <a:latin typeface="Consolas" panose="020B0609020204030204" pitchFamily="49" charset="0"/>
              </a:rPr>
              <a:t>PassengerId</a:t>
            </a:r>
            <a:r>
              <a:rPr lang="en-US" b="1" dirty="0">
                <a:effectLst/>
                <a:latin typeface="Consolas" panose="020B0609020204030204" pitchFamily="49" charset="0"/>
              </a:rPr>
              <a:t>", how="left")</a:t>
            </a:r>
          </a:p>
          <a:p>
            <a:endParaRPr lang="en-US" b="1" dirty="0">
              <a:effectLst/>
              <a:latin typeface="Consolas" panose="020B0609020204030204" pitchFamily="49" charset="0"/>
            </a:endParaRPr>
          </a:p>
          <a:p>
            <a:r>
              <a:rPr lang="en-US" b="1" dirty="0">
                <a:latin typeface="Consolas" panose="020B0609020204030204" pitchFamily="49" charset="0"/>
              </a:rPr>
              <a:t># </a:t>
            </a:r>
            <a:r>
              <a:rPr lang="en-US" b="1" dirty="0" err="1">
                <a:latin typeface="Consolas" panose="020B0609020204030204" pitchFamily="49" charset="0"/>
              </a:rPr>
              <a:t>Nối</a:t>
            </a:r>
            <a:r>
              <a:rPr lang="en-US" b="1" dirty="0">
                <a:latin typeface="Consolas" panose="020B0609020204030204" pitchFamily="49" charset="0"/>
              </a:rPr>
              <a:t> </a:t>
            </a:r>
            <a:r>
              <a:rPr lang="en-US" b="1" dirty="0" err="1">
                <a:latin typeface="Consolas" panose="020B0609020204030204" pitchFamily="49" charset="0"/>
              </a:rPr>
              <a:t>dữ</a:t>
            </a:r>
            <a:r>
              <a:rPr lang="en-US" b="1" dirty="0">
                <a:latin typeface="Consolas" panose="020B0609020204030204" pitchFamily="49" charset="0"/>
              </a:rPr>
              <a:t> </a:t>
            </a:r>
            <a:r>
              <a:rPr lang="en-US" b="1" dirty="0" err="1">
                <a:latin typeface="Consolas" panose="020B0609020204030204" pitchFamily="49" charset="0"/>
              </a:rPr>
              <a:t>liệu</a:t>
            </a:r>
            <a:r>
              <a:rPr lang="en-US" b="1" dirty="0">
                <a:latin typeface="Consolas" panose="020B0609020204030204" pitchFamily="49" charset="0"/>
              </a:rPr>
              <a:t>, reset </a:t>
            </a:r>
            <a:r>
              <a:rPr lang="en-US" b="1" dirty="0" err="1">
                <a:latin typeface="Consolas" panose="020B0609020204030204" pitchFamily="49" charset="0"/>
              </a:rPr>
              <a:t>chỉ</a:t>
            </a:r>
            <a:r>
              <a:rPr lang="en-US" b="1" dirty="0">
                <a:latin typeface="Consolas" panose="020B0609020204030204" pitchFamily="49" charset="0"/>
              </a:rPr>
              <a:t> </a:t>
            </a:r>
            <a:r>
              <a:rPr lang="en-US" b="1" dirty="0" err="1">
                <a:latin typeface="Consolas" panose="020B0609020204030204" pitchFamily="49" charset="0"/>
              </a:rPr>
              <a:t>số</a:t>
            </a:r>
            <a:r>
              <a:rPr lang="en-US" b="1" dirty="0">
                <a:latin typeface="Consolas" panose="020B0609020204030204" pitchFamily="49" charset="0"/>
              </a:rPr>
              <a:t> </a:t>
            </a:r>
            <a:r>
              <a:rPr lang="en-US" b="1" dirty="0" err="1">
                <a:latin typeface="Consolas" panose="020B0609020204030204" pitchFamily="49" charset="0"/>
              </a:rPr>
              <a:t>dòng</a:t>
            </a:r>
            <a:r>
              <a:rPr lang="en-US" b="1" dirty="0">
                <a:latin typeface="Consolas" panose="020B0609020204030204" pitchFamily="49" charset="0"/>
              </a:rPr>
              <a:t> </a:t>
            </a:r>
            <a:r>
              <a:rPr lang="en-US" b="1" dirty="0" err="1">
                <a:latin typeface="Consolas" panose="020B0609020204030204" pitchFamily="49" charset="0"/>
              </a:rPr>
              <a:t>về</a:t>
            </a:r>
            <a:r>
              <a:rPr lang="en-US" b="1" dirty="0">
                <a:latin typeface="Consolas" panose="020B0609020204030204" pitchFamily="49" charset="0"/>
              </a:rPr>
              <a:t> </a:t>
            </a:r>
            <a:r>
              <a:rPr lang="en-US" b="1" dirty="0" err="1">
                <a:latin typeface="Consolas" panose="020B0609020204030204" pitchFamily="49" charset="0"/>
              </a:rPr>
              <a:t>số</a:t>
            </a:r>
            <a:r>
              <a:rPr lang="en-US" b="1" dirty="0">
                <a:latin typeface="Consolas" panose="020B0609020204030204" pitchFamily="49" charset="0"/>
              </a:rPr>
              <a:t> </a:t>
            </a:r>
            <a:r>
              <a:rPr lang="en-US" b="1" dirty="0" err="1">
                <a:latin typeface="Consolas" panose="020B0609020204030204" pitchFamily="49" charset="0"/>
              </a:rPr>
              <a:t>nguyên</a:t>
            </a:r>
            <a:r>
              <a:rPr lang="en-US" b="1" dirty="0">
                <a:latin typeface="Consolas" panose="020B0609020204030204" pitchFamily="49" charset="0"/>
              </a:rPr>
              <a:t> </a:t>
            </a:r>
            <a:r>
              <a:rPr lang="en-US" b="1" dirty="0" err="1">
                <a:latin typeface="Consolas" panose="020B0609020204030204" pitchFamily="49" charset="0"/>
              </a:rPr>
              <a:t>liên</a:t>
            </a:r>
            <a:r>
              <a:rPr lang="en-US" b="1" dirty="0">
                <a:latin typeface="Consolas" panose="020B0609020204030204" pitchFamily="49" charset="0"/>
              </a:rPr>
              <a:t> </a:t>
            </a:r>
            <a:r>
              <a:rPr lang="en-US" b="1" dirty="0" err="1">
                <a:latin typeface="Consolas" panose="020B0609020204030204" pitchFamily="49" charset="0"/>
              </a:rPr>
              <a:t>tiếp</a:t>
            </a:r>
            <a:endParaRPr lang="en-US" b="1" dirty="0">
              <a:effectLst/>
              <a:latin typeface="Consolas" panose="020B0609020204030204" pitchFamily="49" charset="0"/>
            </a:endParaRPr>
          </a:p>
          <a:p>
            <a:r>
              <a:rPr lang="en-US" b="1" dirty="0">
                <a:effectLst/>
                <a:latin typeface="Consolas" panose="020B0609020204030204" pitchFamily="49" charset="0"/>
              </a:rPr>
              <a:t>df = </a:t>
            </a:r>
            <a:r>
              <a:rPr lang="en-US" b="1" dirty="0" err="1">
                <a:effectLst/>
                <a:latin typeface="Consolas" panose="020B0609020204030204" pitchFamily="49" charset="0"/>
              </a:rPr>
              <a:t>pd.concat</a:t>
            </a:r>
            <a:r>
              <a:rPr lang="en-US" b="1" dirty="0">
                <a:effectLst/>
                <a:latin typeface="Consolas" panose="020B0609020204030204" pitchFamily="49" charset="0"/>
              </a:rPr>
              <a:t>([</a:t>
            </a:r>
            <a:r>
              <a:rPr lang="en-US" b="1" dirty="0" err="1">
                <a:effectLst/>
                <a:latin typeface="Consolas" panose="020B0609020204030204" pitchFamily="49" charset="0"/>
              </a:rPr>
              <a:t>train_df</a:t>
            </a:r>
            <a:r>
              <a:rPr lang="en-US" b="1" dirty="0">
                <a:effectLst/>
                <a:latin typeface="Consolas" panose="020B0609020204030204" pitchFamily="49" charset="0"/>
              </a:rPr>
              <a:t>, </a:t>
            </a:r>
            <a:r>
              <a:rPr lang="en-US" b="1" dirty="0" err="1">
                <a:effectLst/>
                <a:latin typeface="Consolas" panose="020B0609020204030204" pitchFamily="49" charset="0"/>
              </a:rPr>
              <a:t>merged_df</a:t>
            </a:r>
            <a:r>
              <a:rPr lang="en-US" b="1" dirty="0">
                <a:effectLst/>
                <a:latin typeface="Consolas" panose="020B0609020204030204" pitchFamily="49" charset="0"/>
              </a:rPr>
              <a:t>], </a:t>
            </a:r>
            <a:r>
              <a:rPr lang="en-US" b="1" dirty="0" err="1">
                <a:effectLst/>
                <a:latin typeface="Consolas" panose="020B0609020204030204" pitchFamily="49" charset="0"/>
              </a:rPr>
              <a:t>ignore_index</a:t>
            </a:r>
            <a:r>
              <a:rPr lang="en-US" b="1" dirty="0">
                <a:effectLst/>
                <a:latin typeface="Consolas" panose="020B0609020204030204" pitchFamily="49" charset="0"/>
              </a:rPr>
              <a:t>=True)</a:t>
            </a:r>
          </a:p>
          <a:p>
            <a:r>
              <a:rPr lang="en-US" b="1" dirty="0">
                <a:latin typeface="Consolas" panose="020B0609020204030204" pitchFamily="49" charset="0"/>
              </a:rPr>
              <a:t>print(</a:t>
            </a:r>
            <a:r>
              <a:rPr lang="en-US" b="1" dirty="0" err="1">
                <a:latin typeface="Consolas" panose="020B0609020204030204" pitchFamily="49" charset="0"/>
              </a:rPr>
              <a:t>d</a:t>
            </a:r>
            <a:r>
              <a:rPr lang="en-US" b="1" dirty="0" err="1">
                <a:effectLst/>
                <a:latin typeface="Consolas" panose="020B0609020204030204" pitchFamily="49" charset="0"/>
              </a:rPr>
              <a:t>f.shape</a:t>
            </a:r>
            <a:r>
              <a:rPr lang="en-US" b="1" dirty="0">
                <a:effectLst/>
                <a:latin typeface="Consolas" panose="020B0609020204030204" pitchFamily="49" charset="0"/>
              </a:rPr>
              <a:t>)</a:t>
            </a:r>
          </a:p>
          <a:p>
            <a:r>
              <a:rPr lang="en-US" b="1" dirty="0" err="1">
                <a:latin typeface="Consolas" panose="020B0609020204030204" pitchFamily="49" charset="0"/>
              </a:rPr>
              <a:t>df.head</a:t>
            </a:r>
            <a:r>
              <a:rPr lang="en-US" b="1" dirty="0">
                <a:latin typeface="Consolas" panose="020B0609020204030204" pitchFamily="49" charset="0"/>
              </a:rPr>
              <a:t>()</a:t>
            </a:r>
            <a:endParaRPr lang="en-US" b="1" dirty="0">
              <a:effectLst/>
              <a:latin typeface="Consolas" panose="020B0609020204030204" pitchFamily="49" charset="0"/>
            </a:endParaRPr>
          </a:p>
        </p:txBody>
      </p:sp>
      <p:sp>
        <p:nvSpPr>
          <p:cNvPr id="16" name="TextBox 15">
            <a:extLst>
              <a:ext uri="{FF2B5EF4-FFF2-40B4-BE49-F238E27FC236}">
                <a16:creationId xmlns:a16="http://schemas.microsoft.com/office/drawing/2014/main" id="{442C5EE4-F759-4464-9585-74A662495EA4}"/>
              </a:ext>
            </a:extLst>
          </p:cNvPr>
          <p:cNvSpPr txBox="1"/>
          <p:nvPr/>
        </p:nvSpPr>
        <p:spPr>
          <a:xfrm>
            <a:off x="1680230" y="4447078"/>
            <a:ext cx="1292087" cy="381792"/>
          </a:xfrm>
          <a:prstGeom prst="rect">
            <a:avLst/>
          </a:prstGeom>
          <a:noFill/>
        </p:spPr>
        <p:txBody>
          <a:bodyPr wrap="square">
            <a:spAutoFit/>
          </a:bodyPr>
          <a:lstStyle/>
          <a:p>
            <a:r>
              <a:rPr lang="en-US" b="1" dirty="0"/>
              <a:t>(1309, 12)</a:t>
            </a:r>
          </a:p>
        </p:txBody>
      </p:sp>
      <p:graphicFrame>
        <p:nvGraphicFramePr>
          <p:cNvPr id="18" name="Table 11">
            <a:extLst>
              <a:ext uri="{FF2B5EF4-FFF2-40B4-BE49-F238E27FC236}">
                <a16:creationId xmlns:a16="http://schemas.microsoft.com/office/drawing/2014/main" id="{DC691FE2-BE11-4546-A1DD-A109D72339B2}"/>
              </a:ext>
            </a:extLst>
          </p:cNvPr>
          <p:cNvGraphicFramePr>
            <a:graphicFrameLocks noGrp="1"/>
          </p:cNvGraphicFramePr>
          <p:nvPr>
            <p:extLst>
              <p:ext uri="{D42A27DB-BD31-4B8C-83A1-F6EECF244321}">
                <p14:modId xmlns:p14="http://schemas.microsoft.com/office/powerpoint/2010/main" val="2155025765"/>
              </p:ext>
            </p:extLst>
          </p:nvPr>
        </p:nvGraphicFramePr>
        <p:xfrm>
          <a:off x="2209800" y="5092854"/>
          <a:ext cx="14465572" cy="4053840"/>
        </p:xfrm>
        <a:graphic>
          <a:graphicData uri="http://schemas.openxmlformats.org/drawingml/2006/table">
            <a:tbl>
              <a:tblPr firstRow="1" bandRow="1">
                <a:tableStyleId>{5C22544A-7EE6-4342-B048-85BDC9FD1C3A}</a:tableStyleId>
              </a:tblPr>
              <a:tblGrid>
                <a:gridCol w="429013">
                  <a:extLst>
                    <a:ext uri="{9D8B030D-6E8A-4147-A177-3AD203B41FA5}">
                      <a16:colId xmlns:a16="http://schemas.microsoft.com/office/drawing/2014/main" val="4055936895"/>
                    </a:ext>
                  </a:extLst>
                </a:gridCol>
                <a:gridCol w="1447800">
                  <a:extLst>
                    <a:ext uri="{9D8B030D-6E8A-4147-A177-3AD203B41FA5}">
                      <a16:colId xmlns:a16="http://schemas.microsoft.com/office/drawing/2014/main" val="2936287958"/>
                    </a:ext>
                  </a:extLst>
                </a:gridCol>
                <a:gridCol w="1158759">
                  <a:extLst>
                    <a:ext uri="{9D8B030D-6E8A-4147-A177-3AD203B41FA5}">
                      <a16:colId xmlns:a16="http://schemas.microsoft.com/office/drawing/2014/main" val="3593367609"/>
                    </a:ext>
                  </a:extLst>
                </a:gridCol>
                <a:gridCol w="974841">
                  <a:extLst>
                    <a:ext uri="{9D8B030D-6E8A-4147-A177-3AD203B41FA5}">
                      <a16:colId xmlns:a16="http://schemas.microsoft.com/office/drawing/2014/main" val="324810225"/>
                    </a:ext>
                  </a:extLst>
                </a:gridCol>
                <a:gridCol w="2225559">
                  <a:extLst>
                    <a:ext uri="{9D8B030D-6E8A-4147-A177-3AD203B41FA5}">
                      <a16:colId xmlns:a16="http://schemas.microsoft.com/office/drawing/2014/main" val="596077117"/>
                    </a:ext>
                  </a:extLst>
                </a:gridCol>
                <a:gridCol w="762000">
                  <a:extLst>
                    <a:ext uri="{9D8B030D-6E8A-4147-A177-3AD203B41FA5}">
                      <a16:colId xmlns:a16="http://schemas.microsoft.com/office/drawing/2014/main" val="661192010"/>
                    </a:ext>
                  </a:extLst>
                </a:gridCol>
                <a:gridCol w="838200">
                  <a:extLst>
                    <a:ext uri="{9D8B030D-6E8A-4147-A177-3AD203B41FA5}">
                      <a16:colId xmlns:a16="http://schemas.microsoft.com/office/drawing/2014/main" val="3607791090"/>
                    </a:ext>
                  </a:extLst>
                </a:gridCol>
                <a:gridCol w="914400">
                  <a:extLst>
                    <a:ext uri="{9D8B030D-6E8A-4147-A177-3AD203B41FA5}">
                      <a16:colId xmlns:a16="http://schemas.microsoft.com/office/drawing/2014/main" val="2568090368"/>
                    </a:ext>
                  </a:extLst>
                </a:gridCol>
                <a:gridCol w="914400">
                  <a:extLst>
                    <a:ext uri="{9D8B030D-6E8A-4147-A177-3AD203B41FA5}">
                      <a16:colId xmlns:a16="http://schemas.microsoft.com/office/drawing/2014/main" val="1861581559"/>
                    </a:ext>
                  </a:extLst>
                </a:gridCol>
                <a:gridCol w="1371600">
                  <a:extLst>
                    <a:ext uri="{9D8B030D-6E8A-4147-A177-3AD203B41FA5}">
                      <a16:colId xmlns:a16="http://schemas.microsoft.com/office/drawing/2014/main" val="11557280"/>
                    </a:ext>
                  </a:extLst>
                </a:gridCol>
                <a:gridCol w="990600">
                  <a:extLst>
                    <a:ext uri="{9D8B030D-6E8A-4147-A177-3AD203B41FA5}">
                      <a16:colId xmlns:a16="http://schemas.microsoft.com/office/drawing/2014/main" val="3726962335"/>
                    </a:ext>
                  </a:extLst>
                </a:gridCol>
                <a:gridCol w="1066800">
                  <a:extLst>
                    <a:ext uri="{9D8B030D-6E8A-4147-A177-3AD203B41FA5}">
                      <a16:colId xmlns:a16="http://schemas.microsoft.com/office/drawing/2014/main" val="1761695332"/>
                    </a:ext>
                  </a:extLst>
                </a:gridCol>
                <a:gridCol w="1371600">
                  <a:extLst>
                    <a:ext uri="{9D8B030D-6E8A-4147-A177-3AD203B41FA5}">
                      <a16:colId xmlns:a16="http://schemas.microsoft.com/office/drawing/2014/main" val="4134321061"/>
                    </a:ext>
                  </a:extLst>
                </a:gridCol>
              </a:tblGrid>
              <a:tr h="370840">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PassengerId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Survived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Pclass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Name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Sex</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Age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err="1">
                          <a:solidFill>
                            <a:schemeClr val="tx1"/>
                          </a:solidFill>
                          <a:effectLst/>
                        </a:rPr>
                        <a:t>SibSp</a:t>
                      </a:r>
                      <a:endParaRPr lang="en-US" sz="2000" dirty="0">
                        <a:solidFill>
                          <a:schemeClr val="tx1"/>
                        </a:solidFill>
                        <a:effectLst/>
                      </a:endParaRP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Parch</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Ticket</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a:solidFill>
                            <a:schemeClr val="tx1"/>
                          </a:solidFill>
                          <a:effectLst/>
                        </a:rPr>
                        <a:t>Fare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Cabin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ctr"/>
                      <a:r>
                        <a:rPr lang="en-US" sz="2000" dirty="0">
                          <a:solidFill>
                            <a:schemeClr val="tx1"/>
                          </a:solidFill>
                          <a:effectLst/>
                        </a:rPr>
                        <a:t>Embarked</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9834489"/>
                  </a:ext>
                </a:extLst>
              </a:tr>
              <a:tr h="370840">
                <a:tc>
                  <a:txBody>
                    <a:bodyPr/>
                    <a:lstStyle/>
                    <a:p>
                      <a:pPr algn="r" fontAlgn="ctr"/>
                      <a:r>
                        <a:rPr lang="en-US" sz="2000" b="0">
                          <a:effectLst/>
                        </a:rPr>
                        <a:t>52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944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Hocking, Miss. Ellen Nellie""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29105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23.00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640821"/>
                  </a:ext>
                </a:extLst>
              </a:tr>
              <a:tr h="370840">
                <a:tc>
                  <a:txBody>
                    <a:bodyPr/>
                    <a:lstStyle/>
                    <a:p>
                      <a:pPr algn="r" fontAlgn="ctr"/>
                      <a:r>
                        <a:rPr lang="en-US" sz="2000" b="0">
                          <a:effectLst/>
                        </a:rPr>
                        <a:t>116</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117</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Connors, Mr. Patrick</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70.5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370369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7.75</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Q</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102822"/>
                  </a:ext>
                </a:extLst>
              </a:tr>
              <a:tr h="370840">
                <a:tc>
                  <a:txBody>
                    <a:bodyPr/>
                    <a:lstStyle/>
                    <a:p>
                      <a:pPr algn="r" fontAlgn="ctr"/>
                      <a:r>
                        <a:rPr lang="en-US" sz="2000" b="0">
                          <a:effectLst/>
                        </a:rPr>
                        <a:t>271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272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Tornquist, Mr. William Henry</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LINE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0.00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NaN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093857"/>
                  </a:ext>
                </a:extLst>
              </a:tr>
              <a:tr h="370840">
                <a:tc>
                  <a:txBody>
                    <a:bodyPr/>
                    <a:lstStyle/>
                    <a:p>
                      <a:pPr algn="r" fontAlgn="ctr"/>
                      <a:r>
                        <a:rPr lang="en-US" sz="2000" b="0">
                          <a:effectLst/>
                        </a:rPr>
                        <a:t>23</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24</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Sloper, Mr. William Thompson</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28.0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113788</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35.50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A6</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930758"/>
                  </a:ext>
                </a:extLst>
              </a:tr>
              <a:tr h="370840">
                <a:tc>
                  <a:txBody>
                    <a:bodyPr/>
                    <a:lstStyle/>
                    <a:p>
                      <a:pPr algn="r" fontAlgn="ctr"/>
                      <a:r>
                        <a:rPr lang="en-US" sz="2000" b="0">
                          <a:effectLst/>
                        </a:rPr>
                        <a:t>77</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969</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Cornell, Mrs. Robert Clifford (Malvina Helen L...</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female</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55.0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11770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25.70</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effectLst/>
                        </a:rPr>
                        <a:t>C101</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effectLst/>
                        </a:rPr>
                        <a:t>S</a:t>
                      </a:r>
                    </a:p>
                  </a:txBody>
                  <a:tcPr marL="60960" marR="60960" marT="30480" marB="304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2193226"/>
                  </a:ext>
                </a:extLst>
              </a:tr>
            </a:tbl>
          </a:graphicData>
        </a:graphic>
      </p:graphicFrame>
    </p:spTree>
    <p:extLst>
      <p:ext uri="{BB962C8B-B14F-4D97-AF65-F5344CB8AC3E}">
        <p14:creationId xmlns:p14="http://schemas.microsoft.com/office/powerpoint/2010/main" val="4207801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grpSp>
        <p:nvGrpSpPr>
          <p:cNvPr id="3" name="Group 3"/>
          <p:cNvGrpSpPr/>
          <p:nvPr/>
        </p:nvGrpSpPr>
        <p:grpSpPr>
          <a:xfrm>
            <a:off x="152399" y="-190500"/>
            <a:ext cx="18135601" cy="10556254"/>
            <a:chOff x="-1" y="-514873"/>
            <a:chExt cx="22430018" cy="13156010"/>
          </a:xfrm>
        </p:grpSpPr>
        <p:sp>
          <p:nvSpPr>
            <p:cNvPr id="5" name="Freeform 5"/>
            <p:cNvSpPr/>
            <p:nvPr/>
          </p:nvSpPr>
          <p:spPr>
            <a:xfrm flipH="1">
              <a:off x="-1" y="-514873"/>
              <a:ext cx="18921873" cy="13137625"/>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sp>
        <p:sp>
          <p:nvSpPr>
            <p:cNvPr id="4" name="Freeform 4"/>
            <p:cNvSpPr/>
            <p:nvPr/>
          </p:nvSpPr>
          <p:spPr>
            <a:xfrm flipH="1">
              <a:off x="17450676" y="-496488"/>
              <a:ext cx="4979341" cy="13137625"/>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sp>
      </p:grpSp>
      <p:grpSp>
        <p:nvGrpSpPr>
          <p:cNvPr id="13" name="Group 12">
            <a:extLst>
              <a:ext uri="{FF2B5EF4-FFF2-40B4-BE49-F238E27FC236}">
                <a16:creationId xmlns:a16="http://schemas.microsoft.com/office/drawing/2014/main" id="{04E56379-E051-483D-8317-B5C30F2E27A9}"/>
              </a:ext>
            </a:extLst>
          </p:cNvPr>
          <p:cNvGrpSpPr/>
          <p:nvPr/>
        </p:nvGrpSpPr>
        <p:grpSpPr>
          <a:xfrm>
            <a:off x="989865" y="1028700"/>
            <a:ext cx="4069023" cy="1254748"/>
            <a:chOff x="5952380" y="5305425"/>
            <a:chExt cx="3421714" cy="1254748"/>
          </a:xfrm>
        </p:grpSpPr>
        <p:sp>
          <p:nvSpPr>
            <p:cNvPr id="14" name="TextBox 16">
              <a:extLst>
                <a:ext uri="{FF2B5EF4-FFF2-40B4-BE49-F238E27FC236}">
                  <a16:creationId xmlns:a16="http://schemas.microsoft.com/office/drawing/2014/main" id="{F240AE25-227A-4882-BEE3-5F917E02BD93}"/>
                </a:ext>
              </a:extLst>
            </p:cNvPr>
            <p:cNvSpPr txBox="1"/>
            <p:nvPr/>
          </p:nvSpPr>
          <p:spPr>
            <a:xfrm>
              <a:off x="5952380" y="5305425"/>
              <a:ext cx="727763" cy="1129810"/>
            </a:xfrm>
            <a:prstGeom prst="rect">
              <a:avLst/>
            </a:prstGeom>
          </p:spPr>
          <p:txBody>
            <a:bodyPr wrap="square" lIns="0" tIns="0" rIns="0" bIns="0" rtlCol="0" anchor="t">
              <a:spAutoFit/>
            </a:bodyPr>
            <a:lstStyle/>
            <a:p>
              <a:pPr algn="r">
                <a:lnSpc>
                  <a:spcPts val="9125"/>
                </a:lnSpc>
              </a:pPr>
              <a:r>
                <a:rPr lang="en-US" sz="6517" spc="423" dirty="0">
                  <a:solidFill>
                    <a:srgbClr val="402B2B"/>
                  </a:solidFill>
                  <a:latin typeface="Sugo Display"/>
                  <a:ea typeface="Sugo Display"/>
                  <a:cs typeface="Sugo Display"/>
                  <a:sym typeface="Sugo Display"/>
                </a:rPr>
                <a:t>02</a:t>
              </a:r>
            </a:p>
          </p:txBody>
        </p:sp>
        <p:sp>
          <p:nvSpPr>
            <p:cNvPr id="15" name="TextBox 17">
              <a:extLst>
                <a:ext uri="{FF2B5EF4-FFF2-40B4-BE49-F238E27FC236}">
                  <a16:creationId xmlns:a16="http://schemas.microsoft.com/office/drawing/2014/main" id="{8687A578-456F-4521-B3FB-37C39C672D36}"/>
                </a:ext>
              </a:extLst>
            </p:cNvPr>
            <p:cNvSpPr txBox="1"/>
            <p:nvPr/>
          </p:nvSpPr>
          <p:spPr>
            <a:xfrm>
              <a:off x="6854776" y="5713787"/>
              <a:ext cx="2519318" cy="846386"/>
            </a:xfrm>
            <a:prstGeom prst="rect">
              <a:avLst/>
            </a:prstGeom>
          </p:spPr>
          <p:txBody>
            <a:bodyPr lIns="0" tIns="0" rIns="0" bIns="0" rtlCol="0" anchor="t">
              <a:spAutoFit/>
            </a:bodyPr>
            <a:lstStyle/>
            <a:p>
              <a:pPr algn="l">
                <a:lnSpc>
                  <a:spcPts val="3263"/>
                </a:lnSpc>
              </a:pPr>
              <a:r>
                <a:rPr lang="en-US" sz="3600" b="1" dirty="0" err="1">
                  <a:solidFill>
                    <a:srgbClr val="402B2B"/>
                  </a:solidFill>
                  <a:latin typeface="Bahnschrift SemiBold SemiConden" panose="020B0502040204020203" pitchFamily="34" charset="0"/>
                  <a:ea typeface="Amiko Ultra-Bold"/>
                  <a:cs typeface="Amiko Ultra-Bold"/>
                  <a:sym typeface="Amiko Ultra-Bold"/>
                </a:rPr>
                <a:t>Khai</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phá</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dữ</a:t>
              </a:r>
              <a:r>
                <a:rPr lang="en-US" sz="3600" b="1" dirty="0">
                  <a:solidFill>
                    <a:srgbClr val="402B2B"/>
                  </a:solidFill>
                  <a:latin typeface="Bahnschrift SemiBold SemiConden" panose="020B0502040204020203" pitchFamily="34" charset="0"/>
                  <a:ea typeface="Amiko Ultra-Bold"/>
                  <a:cs typeface="Amiko Ultra-Bold"/>
                  <a:sym typeface="Amiko Ultra-Bold"/>
                </a:rPr>
                <a:t> </a:t>
              </a:r>
              <a:r>
                <a:rPr lang="en-US" sz="3600" b="1" dirty="0" err="1">
                  <a:solidFill>
                    <a:srgbClr val="402B2B"/>
                  </a:solidFill>
                  <a:latin typeface="Bahnschrift SemiBold SemiConden" panose="020B0502040204020203" pitchFamily="34" charset="0"/>
                  <a:ea typeface="Amiko Ultra-Bold"/>
                  <a:cs typeface="Amiko Ultra-Bold"/>
                  <a:sym typeface="Amiko Ultra-Bold"/>
                </a:rPr>
                <a:t>liệu</a:t>
              </a:r>
              <a:endParaRPr lang="en-US" sz="3600" b="1" dirty="0">
                <a:solidFill>
                  <a:srgbClr val="402B2B"/>
                </a:solidFill>
                <a:latin typeface="Bahnschrift SemiBold SemiConden" panose="020B0502040204020203" pitchFamily="34" charset="0"/>
                <a:ea typeface="Amiko Ultra-Bold"/>
                <a:cs typeface="Amiko Ultra-Bold"/>
                <a:sym typeface="Amiko Ultra-Bold"/>
              </a:endParaRPr>
            </a:p>
          </p:txBody>
        </p:sp>
      </p:grpSp>
      <p:graphicFrame>
        <p:nvGraphicFramePr>
          <p:cNvPr id="7" name="Table 6">
            <a:extLst>
              <a:ext uri="{FF2B5EF4-FFF2-40B4-BE49-F238E27FC236}">
                <a16:creationId xmlns:a16="http://schemas.microsoft.com/office/drawing/2014/main" id="{C58A3944-BDAD-43F1-A734-F0748F674D38}"/>
              </a:ext>
            </a:extLst>
          </p:cNvPr>
          <p:cNvGraphicFramePr>
            <a:graphicFrameLocks noGrp="1"/>
          </p:cNvGraphicFramePr>
          <p:nvPr>
            <p:extLst>
              <p:ext uri="{D42A27DB-BD31-4B8C-83A1-F6EECF244321}">
                <p14:modId xmlns:p14="http://schemas.microsoft.com/office/powerpoint/2010/main" val="919545590"/>
              </p:ext>
            </p:extLst>
          </p:nvPr>
        </p:nvGraphicFramePr>
        <p:xfrm>
          <a:off x="5513810" y="1257300"/>
          <a:ext cx="11089204" cy="8137775"/>
        </p:xfrm>
        <a:graphic>
          <a:graphicData uri="http://schemas.openxmlformats.org/drawingml/2006/table">
            <a:tbl>
              <a:tblPr firstRow="1" firstCol="1" bandRow="1">
                <a:tableStyleId>{93296810-A885-4BE3-A3E7-6D5BEEA58F35}</a:tableStyleId>
              </a:tblPr>
              <a:tblGrid>
                <a:gridCol w="2554804">
                  <a:extLst>
                    <a:ext uri="{9D8B030D-6E8A-4147-A177-3AD203B41FA5}">
                      <a16:colId xmlns:a16="http://schemas.microsoft.com/office/drawing/2014/main" val="265913245"/>
                    </a:ext>
                  </a:extLst>
                </a:gridCol>
                <a:gridCol w="8534400">
                  <a:extLst>
                    <a:ext uri="{9D8B030D-6E8A-4147-A177-3AD203B41FA5}">
                      <a16:colId xmlns:a16="http://schemas.microsoft.com/office/drawing/2014/main" val="669995402"/>
                    </a:ext>
                  </a:extLst>
                </a:gridCol>
              </a:tblGrid>
              <a:tr h="166895">
                <a:tc>
                  <a:txBody>
                    <a:bodyPr/>
                    <a:lstStyle/>
                    <a:p>
                      <a:pPr marL="457200" indent="457200" algn="just">
                        <a:lnSpc>
                          <a:spcPct val="150000"/>
                        </a:lnSpc>
                        <a:spcAft>
                          <a:spcPts val="800"/>
                        </a:spcAft>
                      </a:pPr>
                      <a:r>
                        <a:rPr lang="en-US" sz="2000" b="1" dirty="0" err="1">
                          <a:effectLst/>
                        </a:rPr>
                        <a:t>Tên</a:t>
                      </a:r>
                      <a:r>
                        <a:rPr lang="en-US" sz="2000" b="1" dirty="0">
                          <a:effectLst/>
                        </a:rPr>
                        <a:t> </a:t>
                      </a:r>
                      <a:r>
                        <a:rPr lang="en-US" sz="2000" b="1" dirty="0" err="1">
                          <a:effectLst/>
                        </a:rPr>
                        <a:t>cột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b="1" dirty="0">
                          <a:effectLst/>
                        </a:rPr>
                        <a:t>Ý </a:t>
                      </a:r>
                      <a:r>
                        <a:rPr lang="en-US" sz="2000" b="1" dirty="0" err="1">
                          <a:effectLst/>
                        </a:rPr>
                        <a:t>nghĩa</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1030414491"/>
                  </a:ext>
                </a:extLst>
              </a:tr>
              <a:tr h="344465">
                <a:tc>
                  <a:txBody>
                    <a:bodyPr/>
                    <a:lstStyle/>
                    <a:p>
                      <a:pPr marL="457200" indent="457200" algn="just">
                        <a:lnSpc>
                          <a:spcPct val="150000"/>
                        </a:lnSpc>
                        <a:spcAft>
                          <a:spcPts val="800"/>
                        </a:spcAft>
                      </a:pPr>
                      <a:r>
                        <a:rPr lang="en-US" sz="2000" dirty="0" err="1">
                          <a:effectLst/>
                        </a:rPr>
                        <a:t>PassengerId</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Mã</a:t>
                      </a:r>
                      <a:r>
                        <a:rPr lang="en-US" sz="2000" dirty="0">
                          <a:effectLst/>
                        </a:rPr>
                        <a:t> </a:t>
                      </a:r>
                      <a:r>
                        <a:rPr lang="en-US" sz="2000" dirty="0" err="1">
                          <a:effectLst/>
                        </a:rPr>
                        <a:t>số</a:t>
                      </a:r>
                      <a:r>
                        <a:rPr lang="en-US" sz="2000" dirty="0">
                          <a:effectLst/>
                        </a:rPr>
                        <a:t> </a:t>
                      </a:r>
                      <a:r>
                        <a:rPr lang="en-US" sz="2000" dirty="0" err="1">
                          <a:effectLst/>
                        </a:rPr>
                        <a:t>định</a:t>
                      </a:r>
                      <a:r>
                        <a:rPr lang="en-US" sz="2000" dirty="0">
                          <a:effectLst/>
                        </a:rPr>
                        <a:t> </a:t>
                      </a:r>
                      <a:r>
                        <a:rPr lang="en-US" sz="2000" dirty="0" err="1">
                          <a:effectLst/>
                        </a:rPr>
                        <a:t>danh</a:t>
                      </a:r>
                      <a:r>
                        <a:rPr lang="en-US" sz="2000" dirty="0">
                          <a:effectLst/>
                        </a:rPr>
                        <a:t> </a:t>
                      </a:r>
                      <a:r>
                        <a:rPr lang="en-US" sz="2000" dirty="0" err="1">
                          <a:effectLst/>
                        </a:rPr>
                        <a:t>duy</a:t>
                      </a:r>
                      <a:r>
                        <a:rPr lang="en-US" sz="2000" dirty="0">
                          <a:effectLst/>
                        </a:rPr>
                        <a:t> </a:t>
                      </a:r>
                      <a:r>
                        <a:rPr lang="en-US" sz="2000" dirty="0" err="1">
                          <a:effectLst/>
                        </a:rPr>
                        <a:t>nhất</a:t>
                      </a:r>
                      <a:r>
                        <a:rPr lang="en-US" sz="2000" dirty="0">
                          <a:effectLst/>
                        </a:rPr>
                        <a:t> </a:t>
                      </a:r>
                      <a:r>
                        <a:rPr lang="en-US" sz="2000" dirty="0" err="1">
                          <a:effectLst/>
                        </a:rPr>
                        <a:t>cho</a:t>
                      </a:r>
                      <a:r>
                        <a:rPr lang="en-US" sz="2000" dirty="0">
                          <a:effectLst/>
                        </a:rPr>
                        <a:t> </a:t>
                      </a:r>
                      <a:r>
                        <a:rPr lang="en-US" sz="2000" dirty="0" err="1">
                          <a:effectLst/>
                        </a:rPr>
                        <a:t>mỗi</a:t>
                      </a:r>
                      <a:r>
                        <a:rPr lang="en-US" sz="2000" dirty="0">
                          <a:effectLst/>
                        </a:rPr>
                        <a:t> </a:t>
                      </a:r>
                      <a:r>
                        <a:rPr lang="en-US" sz="2000" dirty="0" err="1">
                          <a:effectLst/>
                        </a:rPr>
                        <a:t>hành</a:t>
                      </a:r>
                      <a:r>
                        <a:rPr lang="en-US" sz="2000" dirty="0">
                          <a:effectLst/>
                        </a:rPr>
                        <a:t> </a:t>
                      </a:r>
                      <a:r>
                        <a:rPr lang="en-US" sz="2000" dirty="0" err="1">
                          <a:effectLst/>
                        </a:rPr>
                        <a:t>khách</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2163411183"/>
                  </a:ext>
                </a:extLst>
              </a:tr>
              <a:tr h="344465">
                <a:tc>
                  <a:txBody>
                    <a:bodyPr/>
                    <a:lstStyle/>
                    <a:p>
                      <a:pPr marL="457200" indent="457200" algn="just">
                        <a:lnSpc>
                          <a:spcPct val="150000"/>
                        </a:lnSpc>
                        <a:spcAft>
                          <a:spcPts val="800"/>
                        </a:spcAft>
                      </a:pPr>
                      <a:r>
                        <a:rPr lang="en-US" sz="2000" dirty="0" err="1">
                          <a:effectLst/>
                        </a:rPr>
                        <a:t>Pclass</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b="1" dirty="0" err="1">
                          <a:effectLst/>
                        </a:rPr>
                        <a:t>Hạng</a:t>
                      </a:r>
                      <a:r>
                        <a:rPr lang="en-US" sz="2000" b="1" dirty="0">
                          <a:effectLst/>
                        </a:rPr>
                        <a:t> </a:t>
                      </a:r>
                      <a:r>
                        <a:rPr lang="en-US" sz="2000" b="1" dirty="0" err="1">
                          <a:effectLst/>
                        </a:rPr>
                        <a:t>vé</a:t>
                      </a:r>
                      <a:r>
                        <a:rPr lang="en-US" sz="2000" dirty="0">
                          <a:effectLst/>
                        </a:rPr>
                        <a:t> </a:t>
                      </a:r>
                      <a:r>
                        <a:rPr lang="en-US" sz="2000" dirty="0" err="1">
                          <a:effectLst/>
                        </a:rPr>
                        <a:t>của</a:t>
                      </a:r>
                      <a:r>
                        <a:rPr lang="en-US" sz="2000" dirty="0">
                          <a:effectLst/>
                        </a:rPr>
                        <a:t> </a:t>
                      </a:r>
                      <a:r>
                        <a:rPr lang="en-US" sz="2000" dirty="0" err="1">
                          <a:effectLst/>
                        </a:rPr>
                        <a:t>hành</a:t>
                      </a:r>
                      <a:r>
                        <a:rPr lang="en-US" sz="2000" dirty="0">
                          <a:effectLst/>
                        </a:rPr>
                        <a:t> </a:t>
                      </a:r>
                      <a:r>
                        <a:rPr lang="en-US" sz="2000" dirty="0" err="1">
                          <a:effectLst/>
                        </a:rPr>
                        <a:t>khách</a:t>
                      </a:r>
                      <a:r>
                        <a:rPr lang="en-US" sz="2000" dirty="0">
                          <a:effectLst/>
                        </a:rPr>
                        <a:t> (1 = </a:t>
                      </a:r>
                      <a:r>
                        <a:rPr lang="en-US" sz="2000" dirty="0" err="1">
                          <a:effectLst/>
                        </a:rPr>
                        <a:t>hạng</a:t>
                      </a:r>
                      <a:r>
                        <a:rPr lang="en-US" sz="2000" dirty="0">
                          <a:effectLst/>
                        </a:rPr>
                        <a:t> </a:t>
                      </a:r>
                      <a:r>
                        <a:rPr lang="en-US" sz="2000" dirty="0" err="1">
                          <a:effectLst/>
                        </a:rPr>
                        <a:t>nhất</a:t>
                      </a:r>
                      <a:r>
                        <a:rPr lang="en-US" sz="2000" dirty="0">
                          <a:effectLst/>
                        </a:rPr>
                        <a:t>, 2 = </a:t>
                      </a:r>
                      <a:r>
                        <a:rPr lang="en-US" sz="2000" dirty="0" err="1">
                          <a:effectLst/>
                        </a:rPr>
                        <a:t>hạng</a:t>
                      </a:r>
                      <a:r>
                        <a:rPr lang="en-US" sz="2000" dirty="0">
                          <a:effectLst/>
                        </a:rPr>
                        <a:t> </a:t>
                      </a:r>
                      <a:r>
                        <a:rPr lang="en-US" sz="2000" dirty="0" err="1">
                          <a:effectLst/>
                        </a:rPr>
                        <a:t>nhì</a:t>
                      </a:r>
                      <a:r>
                        <a:rPr lang="en-US" sz="2000" dirty="0">
                          <a:effectLst/>
                        </a:rPr>
                        <a:t>, 3 = </a:t>
                      </a:r>
                      <a:r>
                        <a:rPr lang="en-US" sz="2000" dirty="0" err="1">
                          <a:effectLst/>
                        </a:rPr>
                        <a:t>hạng</a:t>
                      </a:r>
                      <a:r>
                        <a:rPr lang="en-US" sz="2000" dirty="0">
                          <a:effectLst/>
                        </a:rPr>
                        <a:t> </a:t>
                      </a:r>
                      <a:r>
                        <a:rPr lang="en-US" sz="2000" dirty="0" err="1">
                          <a:effectLst/>
                        </a:rPr>
                        <a:t>ba</a:t>
                      </a: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1697895053"/>
                  </a:ext>
                </a:extLst>
              </a:tr>
              <a:tr h="166895">
                <a:tc>
                  <a:txBody>
                    <a:bodyPr/>
                    <a:lstStyle/>
                    <a:p>
                      <a:pPr marL="457200" indent="457200" algn="just">
                        <a:lnSpc>
                          <a:spcPct val="150000"/>
                        </a:lnSpc>
                        <a:spcAft>
                          <a:spcPts val="800"/>
                        </a:spcAft>
                      </a:pPr>
                      <a:r>
                        <a:rPr lang="en-US" sz="2000" dirty="0">
                          <a:effectLst/>
                        </a:rPr>
                        <a:t>Name</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Họ</a:t>
                      </a:r>
                      <a:r>
                        <a:rPr lang="en-US" sz="2000" dirty="0">
                          <a:effectLst/>
                        </a:rPr>
                        <a:t> </a:t>
                      </a:r>
                      <a:r>
                        <a:rPr lang="en-US" sz="2000" dirty="0" err="1">
                          <a:effectLst/>
                        </a:rPr>
                        <a:t>và</a:t>
                      </a:r>
                      <a:r>
                        <a:rPr lang="en-US" sz="2000" dirty="0">
                          <a:effectLst/>
                        </a:rPr>
                        <a:t> </a:t>
                      </a:r>
                      <a:r>
                        <a:rPr lang="en-US" sz="2000" dirty="0" err="1">
                          <a:effectLst/>
                        </a:rPr>
                        <a:t>tên</a:t>
                      </a:r>
                      <a:r>
                        <a:rPr lang="en-US" sz="2000" dirty="0">
                          <a:effectLst/>
                        </a:rPr>
                        <a:t> </a:t>
                      </a:r>
                      <a:r>
                        <a:rPr lang="en-US" sz="2000" dirty="0" err="1">
                          <a:effectLst/>
                        </a:rPr>
                        <a:t>đầy</a:t>
                      </a:r>
                      <a:r>
                        <a:rPr lang="en-US" sz="2000" dirty="0">
                          <a:effectLst/>
                        </a:rPr>
                        <a:t> </a:t>
                      </a:r>
                      <a:r>
                        <a:rPr lang="en-US" sz="2000" dirty="0" err="1">
                          <a:effectLst/>
                        </a:rPr>
                        <a:t>đủ</a:t>
                      </a:r>
                      <a:r>
                        <a:rPr lang="en-US" sz="2000" dirty="0">
                          <a:effectLst/>
                        </a:rPr>
                        <a:t> </a:t>
                      </a:r>
                      <a:r>
                        <a:rPr lang="en-US" sz="2000" dirty="0" err="1">
                          <a:effectLst/>
                        </a:rPr>
                        <a:t>của</a:t>
                      </a:r>
                      <a:r>
                        <a:rPr lang="en-US" sz="2000" dirty="0">
                          <a:effectLst/>
                        </a:rPr>
                        <a:t> </a:t>
                      </a:r>
                      <a:r>
                        <a:rPr lang="en-US" sz="2000" dirty="0" err="1">
                          <a:effectLst/>
                        </a:rPr>
                        <a:t>hành</a:t>
                      </a:r>
                      <a:r>
                        <a:rPr lang="en-US" sz="2000" dirty="0">
                          <a:effectLst/>
                        </a:rPr>
                        <a:t> </a:t>
                      </a:r>
                      <a:r>
                        <a:rPr lang="en-US" sz="2000" dirty="0" err="1">
                          <a:effectLst/>
                        </a:rPr>
                        <a:t>khách</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4035821655"/>
                  </a:ext>
                </a:extLst>
              </a:tr>
              <a:tr h="166895">
                <a:tc>
                  <a:txBody>
                    <a:bodyPr/>
                    <a:lstStyle/>
                    <a:p>
                      <a:pPr marL="457200" indent="457200" algn="just">
                        <a:lnSpc>
                          <a:spcPct val="150000"/>
                        </a:lnSpc>
                        <a:spcAft>
                          <a:spcPts val="800"/>
                        </a:spcAft>
                      </a:pPr>
                      <a:r>
                        <a:rPr lang="en-US" sz="2000" dirty="0">
                          <a:effectLst/>
                        </a:rPr>
                        <a:t>Sex</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Giới</a:t>
                      </a:r>
                      <a:r>
                        <a:rPr lang="en-US" sz="2000" dirty="0">
                          <a:effectLst/>
                        </a:rPr>
                        <a:t> </a:t>
                      </a:r>
                      <a:r>
                        <a:rPr lang="en-US" sz="2000" dirty="0" err="1">
                          <a:effectLst/>
                        </a:rPr>
                        <a:t>tính</a:t>
                      </a:r>
                      <a:r>
                        <a:rPr lang="en-US" sz="2000" dirty="0">
                          <a:effectLst/>
                        </a:rPr>
                        <a:t> (male = </a:t>
                      </a:r>
                      <a:r>
                        <a:rPr lang="en-US" sz="2000" dirty="0" err="1">
                          <a:effectLst/>
                        </a:rPr>
                        <a:t>nam</a:t>
                      </a:r>
                      <a:r>
                        <a:rPr lang="en-US" sz="2000" dirty="0">
                          <a:effectLst/>
                        </a:rPr>
                        <a:t>, female = </a:t>
                      </a:r>
                      <a:r>
                        <a:rPr lang="en-US" sz="2000" dirty="0" err="1">
                          <a:effectLst/>
                        </a:rPr>
                        <a:t>nữ</a:t>
                      </a: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3625841052"/>
                  </a:ext>
                </a:extLst>
              </a:tr>
              <a:tr h="166895">
                <a:tc>
                  <a:txBody>
                    <a:bodyPr/>
                    <a:lstStyle/>
                    <a:p>
                      <a:pPr marL="457200" indent="457200" algn="just">
                        <a:lnSpc>
                          <a:spcPct val="150000"/>
                        </a:lnSpc>
                        <a:spcAft>
                          <a:spcPts val="800"/>
                        </a:spcAft>
                      </a:pPr>
                      <a:r>
                        <a:rPr lang="en-US" sz="2000">
                          <a:effectLst/>
                        </a:rPr>
                        <a:t>Age</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Tuổi</a:t>
                      </a:r>
                      <a:r>
                        <a:rPr lang="en-US" sz="2000" dirty="0">
                          <a:effectLst/>
                        </a:rPr>
                        <a:t> </a:t>
                      </a:r>
                      <a:r>
                        <a:rPr lang="en-US" sz="2000" dirty="0" err="1">
                          <a:effectLst/>
                        </a:rPr>
                        <a:t>của</a:t>
                      </a:r>
                      <a:r>
                        <a:rPr lang="en-US" sz="2000" dirty="0">
                          <a:effectLst/>
                        </a:rPr>
                        <a:t> </a:t>
                      </a:r>
                      <a:r>
                        <a:rPr lang="en-US" sz="2000" dirty="0" err="1">
                          <a:effectLst/>
                        </a:rPr>
                        <a:t>hành</a:t>
                      </a:r>
                      <a:r>
                        <a:rPr lang="en-US" sz="2000" dirty="0">
                          <a:effectLst/>
                        </a:rPr>
                        <a:t> </a:t>
                      </a:r>
                      <a:r>
                        <a:rPr lang="en-US" sz="2000" dirty="0" err="1">
                          <a:effectLst/>
                        </a:rPr>
                        <a:t>khách</a:t>
                      </a:r>
                      <a:r>
                        <a:rPr lang="en-US" sz="2000" dirty="0">
                          <a:effectLst/>
                        </a:rPr>
                        <a:t> (</a:t>
                      </a:r>
                      <a:r>
                        <a:rPr lang="en-US" sz="2000" dirty="0" err="1">
                          <a:effectLst/>
                        </a:rPr>
                        <a:t>có</a:t>
                      </a:r>
                      <a:r>
                        <a:rPr lang="en-US" sz="2000" dirty="0">
                          <a:effectLst/>
                        </a:rPr>
                        <a:t> </a:t>
                      </a:r>
                      <a:r>
                        <a:rPr lang="en-US" sz="2000" dirty="0" err="1">
                          <a:effectLst/>
                        </a:rPr>
                        <a:t>thể</a:t>
                      </a:r>
                      <a:r>
                        <a:rPr lang="en-US" sz="2000" dirty="0">
                          <a:effectLst/>
                        </a:rPr>
                        <a:t> </a:t>
                      </a:r>
                      <a:r>
                        <a:rPr lang="en-US" sz="2000" dirty="0" err="1">
                          <a:effectLst/>
                        </a:rPr>
                        <a:t>bị</a:t>
                      </a:r>
                      <a:r>
                        <a:rPr lang="en-US" sz="2000" dirty="0">
                          <a:effectLst/>
                        </a:rPr>
                        <a:t> </a:t>
                      </a:r>
                      <a:r>
                        <a:rPr lang="en-US" sz="2000" dirty="0" err="1">
                          <a:effectLst/>
                        </a:rPr>
                        <a:t>thiếu</a:t>
                      </a: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714253255"/>
                  </a:ext>
                </a:extLst>
              </a:tr>
              <a:tr h="344465">
                <a:tc>
                  <a:txBody>
                    <a:bodyPr/>
                    <a:lstStyle/>
                    <a:p>
                      <a:pPr marL="457200" indent="457200" algn="just">
                        <a:lnSpc>
                          <a:spcPct val="150000"/>
                        </a:lnSpc>
                        <a:spcAft>
                          <a:spcPts val="800"/>
                        </a:spcAft>
                      </a:pPr>
                      <a:r>
                        <a:rPr lang="en-US" sz="2000" dirty="0" err="1">
                          <a:effectLst/>
                        </a:rPr>
                        <a:t>SibSp</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a:effectLst/>
                        </a:rPr>
                        <a:t>Số lượng </a:t>
                      </a:r>
                      <a:r>
                        <a:rPr lang="en-US" sz="2000" b="1">
                          <a:effectLst/>
                        </a:rPr>
                        <a:t>anh chị em/vợ chồng</a:t>
                      </a:r>
                      <a:r>
                        <a:rPr lang="en-US" sz="2000">
                          <a:effectLst/>
                        </a:rPr>
                        <a:t> đi cùng hành khách</a:t>
                      </a:r>
                      <a:endParaRPr lang="en-US" sz="200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1477648357"/>
                  </a:ext>
                </a:extLst>
              </a:tr>
              <a:tr h="344465">
                <a:tc>
                  <a:txBody>
                    <a:bodyPr/>
                    <a:lstStyle/>
                    <a:p>
                      <a:pPr marL="457200" indent="457200" algn="just">
                        <a:lnSpc>
                          <a:spcPct val="150000"/>
                        </a:lnSpc>
                        <a:spcAft>
                          <a:spcPts val="800"/>
                        </a:spcAft>
                      </a:pPr>
                      <a:r>
                        <a:rPr lang="en-US" sz="2000">
                          <a:effectLst/>
                        </a:rPr>
                        <a:t>Parch</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Số</a:t>
                      </a:r>
                      <a:r>
                        <a:rPr lang="en-US" sz="2000" dirty="0">
                          <a:effectLst/>
                        </a:rPr>
                        <a:t> </a:t>
                      </a:r>
                      <a:r>
                        <a:rPr lang="en-US" sz="2000" dirty="0" err="1">
                          <a:effectLst/>
                        </a:rPr>
                        <a:t>lượng</a:t>
                      </a:r>
                      <a:r>
                        <a:rPr lang="en-US" sz="2000" dirty="0">
                          <a:effectLst/>
                        </a:rPr>
                        <a:t> </a:t>
                      </a:r>
                      <a:r>
                        <a:rPr lang="en-US" sz="2000" b="1" dirty="0">
                          <a:effectLst/>
                        </a:rPr>
                        <a:t>cha </a:t>
                      </a:r>
                      <a:r>
                        <a:rPr lang="en-US" sz="2000" b="1" dirty="0" err="1">
                          <a:effectLst/>
                        </a:rPr>
                        <a:t>mẹ</a:t>
                      </a:r>
                      <a:r>
                        <a:rPr lang="en-US" sz="2000" b="1" dirty="0">
                          <a:effectLst/>
                        </a:rPr>
                        <a:t>/con </a:t>
                      </a:r>
                      <a:r>
                        <a:rPr lang="en-US" sz="2000" b="1" dirty="0" err="1">
                          <a:effectLst/>
                        </a:rPr>
                        <a:t>cái</a:t>
                      </a:r>
                      <a:r>
                        <a:rPr lang="en-US" sz="2000" dirty="0">
                          <a:effectLst/>
                        </a:rPr>
                        <a:t> </a:t>
                      </a:r>
                      <a:r>
                        <a:rPr lang="en-US" sz="2000" dirty="0" err="1">
                          <a:effectLst/>
                        </a:rPr>
                        <a:t>đi</a:t>
                      </a:r>
                      <a:r>
                        <a:rPr lang="en-US" sz="2000" dirty="0">
                          <a:effectLst/>
                        </a:rPr>
                        <a:t> </a:t>
                      </a:r>
                      <a:r>
                        <a:rPr lang="en-US" sz="2000" dirty="0" err="1">
                          <a:effectLst/>
                        </a:rPr>
                        <a:t>cùng</a:t>
                      </a:r>
                      <a:r>
                        <a:rPr lang="en-US" sz="2000" dirty="0">
                          <a:effectLst/>
                        </a:rPr>
                        <a:t> </a:t>
                      </a:r>
                      <a:r>
                        <a:rPr lang="en-US" sz="2000" dirty="0" err="1">
                          <a:effectLst/>
                        </a:rPr>
                        <a:t>hành</a:t>
                      </a:r>
                      <a:r>
                        <a:rPr lang="en-US" sz="2000" dirty="0">
                          <a:effectLst/>
                        </a:rPr>
                        <a:t> </a:t>
                      </a:r>
                      <a:r>
                        <a:rPr lang="en-US" sz="2000" dirty="0" err="1">
                          <a:effectLst/>
                        </a:rPr>
                        <a:t>khách</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3863956464"/>
                  </a:ext>
                </a:extLst>
              </a:tr>
              <a:tr h="344465">
                <a:tc>
                  <a:txBody>
                    <a:bodyPr/>
                    <a:lstStyle/>
                    <a:p>
                      <a:pPr marL="457200" indent="457200" algn="just">
                        <a:lnSpc>
                          <a:spcPct val="150000"/>
                        </a:lnSpc>
                        <a:spcAft>
                          <a:spcPts val="800"/>
                        </a:spcAft>
                      </a:pPr>
                      <a:r>
                        <a:rPr lang="en-US" sz="2000">
                          <a:effectLst/>
                        </a:rPr>
                        <a:t>Ticket</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a:effectLst/>
                        </a:rPr>
                        <a:t>Số vé tàu (không mang nhiều ý nghĩa phân tích)</a:t>
                      </a:r>
                      <a:endParaRPr lang="en-US" sz="200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3383329021"/>
                  </a:ext>
                </a:extLst>
              </a:tr>
              <a:tr h="344465">
                <a:tc>
                  <a:txBody>
                    <a:bodyPr/>
                    <a:lstStyle/>
                    <a:p>
                      <a:pPr marL="457200" indent="457200" algn="just">
                        <a:lnSpc>
                          <a:spcPct val="150000"/>
                        </a:lnSpc>
                        <a:spcAft>
                          <a:spcPts val="800"/>
                        </a:spcAft>
                      </a:pPr>
                      <a:r>
                        <a:rPr lang="en-US" sz="2000">
                          <a:effectLst/>
                        </a:rPr>
                        <a:t>Fare</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Giá</a:t>
                      </a:r>
                      <a:r>
                        <a:rPr lang="en-US" sz="2000" dirty="0">
                          <a:effectLst/>
                        </a:rPr>
                        <a:t> </a:t>
                      </a:r>
                      <a:r>
                        <a:rPr lang="en-US" sz="2000" dirty="0" err="1">
                          <a:effectLst/>
                        </a:rPr>
                        <a:t>vé</a:t>
                      </a:r>
                      <a:r>
                        <a:rPr lang="en-US" sz="2000" dirty="0">
                          <a:effectLst/>
                        </a:rPr>
                        <a:t> </a:t>
                      </a:r>
                      <a:r>
                        <a:rPr lang="en-US" sz="2000" dirty="0" err="1">
                          <a:effectLst/>
                        </a:rPr>
                        <a:t>mà</a:t>
                      </a:r>
                      <a:r>
                        <a:rPr lang="en-US" sz="2000" dirty="0">
                          <a:effectLst/>
                        </a:rPr>
                        <a:t> </a:t>
                      </a:r>
                      <a:r>
                        <a:rPr lang="en-US" sz="2000" dirty="0" err="1">
                          <a:effectLst/>
                        </a:rPr>
                        <a:t>hành</a:t>
                      </a:r>
                      <a:r>
                        <a:rPr lang="en-US" sz="2000" dirty="0">
                          <a:effectLst/>
                        </a:rPr>
                        <a:t> </a:t>
                      </a:r>
                      <a:r>
                        <a:rPr lang="en-US" sz="2000" dirty="0" err="1">
                          <a:effectLst/>
                        </a:rPr>
                        <a:t>khách</a:t>
                      </a:r>
                      <a:r>
                        <a:rPr lang="en-US" sz="2000" dirty="0">
                          <a:effectLst/>
                        </a:rPr>
                        <a:t> </a:t>
                      </a:r>
                      <a:r>
                        <a:rPr lang="en-US" sz="2000" dirty="0" err="1">
                          <a:effectLst/>
                        </a:rPr>
                        <a:t>đã</a:t>
                      </a:r>
                      <a:r>
                        <a:rPr lang="en-US" sz="2000" dirty="0">
                          <a:effectLst/>
                        </a:rPr>
                        <a:t> </a:t>
                      </a:r>
                      <a:r>
                        <a:rPr lang="en-US" sz="2000" dirty="0" err="1">
                          <a:effectLst/>
                        </a:rPr>
                        <a:t>trả</a:t>
                      </a:r>
                      <a:r>
                        <a:rPr lang="en-US" sz="2000" dirty="0">
                          <a:effectLst/>
                        </a:rPr>
                        <a:t> (</a:t>
                      </a:r>
                      <a:r>
                        <a:rPr lang="en-US" sz="2000" dirty="0" err="1">
                          <a:effectLst/>
                        </a:rPr>
                        <a:t>số</a:t>
                      </a:r>
                      <a:r>
                        <a:rPr lang="en-US" sz="2000" dirty="0">
                          <a:effectLst/>
                        </a:rPr>
                        <a:t> </a:t>
                      </a:r>
                      <a:r>
                        <a:rPr lang="en-US" sz="2000" dirty="0" err="1">
                          <a:effectLst/>
                        </a:rPr>
                        <a:t>thực</a:t>
                      </a:r>
                      <a:r>
                        <a:rPr lang="en-US" sz="2000" dirty="0">
                          <a:effectLst/>
                        </a:rPr>
                        <a:t>, </a:t>
                      </a:r>
                      <a:r>
                        <a:rPr lang="en-US" sz="2000" dirty="0" err="1">
                          <a:effectLst/>
                        </a:rPr>
                        <a:t>đơn</a:t>
                      </a:r>
                      <a:r>
                        <a:rPr lang="en-US" sz="2000" dirty="0">
                          <a:effectLst/>
                        </a:rPr>
                        <a:t> </a:t>
                      </a:r>
                      <a:r>
                        <a:rPr lang="en-US" sz="2000" dirty="0" err="1">
                          <a:effectLst/>
                        </a:rPr>
                        <a:t>vị</a:t>
                      </a:r>
                      <a:r>
                        <a:rPr lang="en-US" sz="2000" dirty="0">
                          <a:effectLst/>
                        </a:rPr>
                        <a:t>: </a:t>
                      </a:r>
                      <a:r>
                        <a:rPr lang="en-US" sz="2000" dirty="0" err="1">
                          <a:effectLst/>
                        </a:rPr>
                        <a:t>bảng</a:t>
                      </a:r>
                      <a:r>
                        <a:rPr lang="en-US" sz="2000" dirty="0">
                          <a:effectLst/>
                        </a:rPr>
                        <a:t> Anh)</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2411094372"/>
                  </a:ext>
                </a:extLst>
              </a:tr>
              <a:tr h="344465">
                <a:tc>
                  <a:txBody>
                    <a:bodyPr/>
                    <a:lstStyle/>
                    <a:p>
                      <a:pPr marL="457200" indent="457200" algn="just">
                        <a:lnSpc>
                          <a:spcPct val="150000"/>
                        </a:lnSpc>
                        <a:spcAft>
                          <a:spcPts val="800"/>
                        </a:spcAft>
                      </a:pPr>
                      <a:r>
                        <a:rPr lang="en-US" sz="2000">
                          <a:effectLst/>
                        </a:rPr>
                        <a:t>Cabin</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Mã</a:t>
                      </a:r>
                      <a:r>
                        <a:rPr lang="en-US" sz="2000" dirty="0">
                          <a:effectLst/>
                        </a:rPr>
                        <a:t> </a:t>
                      </a:r>
                      <a:r>
                        <a:rPr lang="en-US" sz="2000" dirty="0" err="1">
                          <a:effectLst/>
                        </a:rPr>
                        <a:t>phòng</a:t>
                      </a:r>
                      <a:r>
                        <a:rPr lang="en-US" sz="2000" dirty="0">
                          <a:effectLst/>
                        </a:rPr>
                        <a:t>/</a:t>
                      </a:r>
                      <a:r>
                        <a:rPr lang="en-US" sz="2000" dirty="0" err="1">
                          <a:effectLst/>
                        </a:rPr>
                        <a:t>lều</a:t>
                      </a:r>
                      <a:r>
                        <a:rPr lang="en-US" sz="2000" dirty="0">
                          <a:effectLst/>
                        </a:rPr>
                        <a:t> </a:t>
                      </a:r>
                      <a:r>
                        <a:rPr lang="en-US" sz="2000" dirty="0" err="1">
                          <a:effectLst/>
                        </a:rPr>
                        <a:t>trên</a:t>
                      </a:r>
                      <a:r>
                        <a:rPr lang="en-US" sz="2000" dirty="0">
                          <a:effectLst/>
                        </a:rPr>
                        <a:t> </a:t>
                      </a:r>
                      <a:r>
                        <a:rPr lang="en-US" sz="2000" dirty="0" err="1">
                          <a:effectLst/>
                        </a:rPr>
                        <a:t>tàu</a:t>
                      </a:r>
                      <a:r>
                        <a:rPr lang="en-US" sz="2000" dirty="0">
                          <a:effectLst/>
                        </a:rPr>
                        <a:t> (</a:t>
                      </a:r>
                      <a:r>
                        <a:rPr lang="en-US" sz="2000" dirty="0" err="1">
                          <a:effectLst/>
                        </a:rPr>
                        <a:t>rất</a:t>
                      </a:r>
                      <a:r>
                        <a:rPr lang="en-US" sz="2000" dirty="0">
                          <a:effectLst/>
                        </a:rPr>
                        <a:t> </a:t>
                      </a:r>
                      <a:r>
                        <a:rPr lang="en-US" sz="2000" dirty="0" err="1">
                          <a:effectLst/>
                        </a:rPr>
                        <a:t>nhiều</a:t>
                      </a:r>
                      <a:r>
                        <a:rPr lang="en-US" sz="2000" dirty="0">
                          <a:effectLst/>
                        </a:rPr>
                        <a:t> </a:t>
                      </a:r>
                      <a:r>
                        <a:rPr lang="en-US" sz="2000" dirty="0" err="1">
                          <a:effectLst/>
                        </a:rPr>
                        <a:t>giá</a:t>
                      </a:r>
                      <a:r>
                        <a:rPr lang="en-US" sz="2000" dirty="0">
                          <a:effectLst/>
                        </a:rPr>
                        <a:t> </a:t>
                      </a:r>
                      <a:r>
                        <a:rPr lang="en-US" sz="2000" dirty="0" err="1">
                          <a:effectLst/>
                        </a:rPr>
                        <a:t>trị</a:t>
                      </a:r>
                      <a:r>
                        <a:rPr lang="en-US" sz="2000" dirty="0">
                          <a:effectLst/>
                        </a:rPr>
                        <a:t> </a:t>
                      </a:r>
                      <a:r>
                        <a:rPr lang="en-US" sz="2000" dirty="0" err="1">
                          <a:effectLst/>
                        </a:rPr>
                        <a:t>bị</a:t>
                      </a:r>
                      <a:r>
                        <a:rPr lang="en-US" sz="2000" dirty="0">
                          <a:effectLst/>
                        </a:rPr>
                        <a:t> </a:t>
                      </a:r>
                      <a:r>
                        <a:rPr lang="en-US" sz="2000" dirty="0" err="1">
                          <a:effectLst/>
                        </a:rPr>
                        <a:t>thiếu</a:t>
                      </a: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1978579772"/>
                  </a:ext>
                </a:extLst>
              </a:tr>
              <a:tr h="868720">
                <a:tc>
                  <a:txBody>
                    <a:bodyPr/>
                    <a:lstStyle/>
                    <a:p>
                      <a:pPr marL="457200" indent="457200" algn="just">
                        <a:lnSpc>
                          <a:spcPct val="150000"/>
                        </a:lnSpc>
                        <a:spcAft>
                          <a:spcPts val="800"/>
                        </a:spcAft>
                      </a:pPr>
                      <a:r>
                        <a:rPr lang="en-US" sz="2000">
                          <a:effectLst/>
                        </a:rPr>
                        <a:t>Embarked</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dirty="0" err="1">
                          <a:effectLst/>
                        </a:rPr>
                        <a:t>Cảng</a:t>
                      </a:r>
                      <a:r>
                        <a:rPr lang="en-US" sz="2000" dirty="0">
                          <a:effectLst/>
                        </a:rPr>
                        <a:t> </a:t>
                      </a:r>
                      <a:r>
                        <a:rPr lang="en-US" sz="2000" dirty="0" err="1">
                          <a:effectLst/>
                        </a:rPr>
                        <a:t>mà</a:t>
                      </a:r>
                      <a:r>
                        <a:rPr lang="en-US" sz="2000" dirty="0">
                          <a:effectLst/>
                        </a:rPr>
                        <a:t> </a:t>
                      </a:r>
                      <a:r>
                        <a:rPr lang="en-US" sz="2000" dirty="0" err="1">
                          <a:effectLst/>
                        </a:rPr>
                        <a:t>hành</a:t>
                      </a:r>
                      <a:r>
                        <a:rPr lang="en-US" sz="2000" dirty="0">
                          <a:effectLst/>
                        </a:rPr>
                        <a:t> </a:t>
                      </a:r>
                      <a:r>
                        <a:rPr lang="en-US" sz="2000" dirty="0" err="1">
                          <a:effectLst/>
                        </a:rPr>
                        <a:t>khách</a:t>
                      </a:r>
                      <a:r>
                        <a:rPr lang="en-US" sz="2000" dirty="0">
                          <a:effectLst/>
                        </a:rPr>
                        <a:t> </a:t>
                      </a:r>
                      <a:r>
                        <a:rPr lang="en-US" sz="2000" b="1" dirty="0" err="1">
                          <a:effectLst/>
                        </a:rPr>
                        <a:t>lên</a:t>
                      </a:r>
                      <a:r>
                        <a:rPr lang="en-US" sz="2000" b="1" dirty="0">
                          <a:effectLst/>
                        </a:rPr>
                        <a:t> </a:t>
                      </a:r>
                      <a:r>
                        <a:rPr lang="en-US" sz="2000" b="1" dirty="0" err="1">
                          <a:effectLst/>
                        </a:rPr>
                        <a:t>tàu</a:t>
                      </a:r>
                      <a:r>
                        <a:rPr lang="en-US" sz="2000" dirty="0">
                          <a:effectLst/>
                        </a:rPr>
                        <a:t>:</a:t>
                      </a:r>
                    </a:p>
                    <a:p>
                      <a:pPr marL="457200" indent="457200" algn="just">
                        <a:lnSpc>
                          <a:spcPct val="150000"/>
                        </a:lnSpc>
                        <a:spcAft>
                          <a:spcPts val="800"/>
                        </a:spcAft>
                      </a:pPr>
                      <a:r>
                        <a:rPr lang="en-US" sz="2000" dirty="0">
                          <a:effectLst/>
                        </a:rPr>
                        <a:t>- `C` = Cherbourg  </a:t>
                      </a:r>
                    </a:p>
                    <a:p>
                      <a:pPr marL="457200" indent="457200" algn="just">
                        <a:lnSpc>
                          <a:spcPct val="150000"/>
                        </a:lnSpc>
                        <a:spcAft>
                          <a:spcPts val="800"/>
                        </a:spcAft>
                      </a:pPr>
                      <a:r>
                        <a:rPr lang="en-US" sz="2000" dirty="0">
                          <a:effectLst/>
                        </a:rPr>
                        <a:t>- `Q` = Queenstown  </a:t>
                      </a:r>
                    </a:p>
                    <a:p>
                      <a:pPr marL="457200" indent="457200" algn="just">
                        <a:lnSpc>
                          <a:spcPct val="150000"/>
                        </a:lnSpc>
                        <a:spcAft>
                          <a:spcPts val="800"/>
                        </a:spcAft>
                      </a:pPr>
                      <a:r>
                        <a:rPr lang="en-US" sz="2000" dirty="0">
                          <a:effectLst/>
                        </a:rPr>
                        <a:t>- `S` = Southampton (</a:t>
                      </a:r>
                      <a:r>
                        <a:rPr lang="en-US" sz="2000" dirty="0" err="1">
                          <a:effectLst/>
                        </a:rPr>
                        <a:t>phổ</a:t>
                      </a:r>
                      <a:r>
                        <a:rPr lang="en-US" sz="2000" dirty="0">
                          <a:effectLst/>
                        </a:rPr>
                        <a:t> </a:t>
                      </a:r>
                      <a:r>
                        <a:rPr lang="en-US" sz="2000" dirty="0" err="1">
                          <a:effectLst/>
                        </a:rPr>
                        <a:t>biến</a:t>
                      </a:r>
                      <a:r>
                        <a:rPr lang="en-US" sz="2000" dirty="0">
                          <a:effectLst/>
                        </a:rPr>
                        <a:t> </a:t>
                      </a:r>
                      <a:r>
                        <a:rPr lang="en-US" sz="2000" dirty="0" err="1">
                          <a:effectLst/>
                        </a:rPr>
                        <a:t>nhất</a:t>
                      </a:r>
                      <a:r>
                        <a:rPr lang="en-US" sz="2000" dirty="0">
                          <a:effectLst/>
                        </a:rPr>
                        <a: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4105547914"/>
                  </a:ext>
                </a:extLst>
              </a:tr>
              <a:tr h="578407">
                <a:tc>
                  <a:txBody>
                    <a:bodyPr/>
                    <a:lstStyle/>
                    <a:p>
                      <a:pPr marL="457200" indent="457200" algn="just">
                        <a:lnSpc>
                          <a:spcPct val="150000"/>
                        </a:lnSpc>
                        <a:spcAft>
                          <a:spcPts val="800"/>
                        </a:spcAft>
                      </a:pPr>
                      <a:r>
                        <a:rPr lang="en-US" sz="2000">
                          <a:effectLst/>
                        </a:rPr>
                        <a:t>Survived</a:t>
                      </a:r>
                      <a:endParaRPr lang="en-US" sz="2000">
                        <a:effectLst/>
                        <a:latin typeface="Times New Roman" panose="02020603050405020304" pitchFamily="18" charset="0"/>
                        <a:ea typeface="Calibri" panose="020F0502020204030204" pitchFamily="34" charset="0"/>
                      </a:endParaRPr>
                    </a:p>
                  </a:txBody>
                  <a:tcPr marL="5285" marR="5285" marT="5285" marB="5285" anchor="ctr"/>
                </a:tc>
                <a:tc>
                  <a:txBody>
                    <a:bodyPr/>
                    <a:lstStyle/>
                    <a:p>
                      <a:pPr marL="457200" indent="457200" algn="just">
                        <a:lnSpc>
                          <a:spcPct val="150000"/>
                        </a:lnSpc>
                        <a:spcAft>
                          <a:spcPts val="800"/>
                        </a:spcAft>
                      </a:pPr>
                      <a:r>
                        <a:rPr lang="en-US" sz="2000" b="1" dirty="0" err="1">
                          <a:effectLst/>
                        </a:rPr>
                        <a:t>Kết</a:t>
                      </a:r>
                      <a:r>
                        <a:rPr lang="en-US" sz="2000" b="1" dirty="0">
                          <a:effectLst/>
                        </a:rPr>
                        <a:t> </a:t>
                      </a:r>
                      <a:r>
                        <a:rPr lang="en-US" sz="2000" b="1" dirty="0" err="1">
                          <a:effectLst/>
                        </a:rPr>
                        <a:t>quả</a:t>
                      </a:r>
                      <a:r>
                        <a:rPr lang="en-US" sz="2000" b="1" dirty="0">
                          <a:effectLst/>
                        </a:rPr>
                        <a:t> </a:t>
                      </a:r>
                      <a:r>
                        <a:rPr lang="en-US" sz="2000" b="1" dirty="0" err="1">
                          <a:effectLst/>
                        </a:rPr>
                        <a:t>sống</a:t>
                      </a:r>
                      <a:r>
                        <a:rPr lang="en-US" sz="2000" b="1" dirty="0">
                          <a:effectLst/>
                        </a:rPr>
                        <a:t> </a:t>
                      </a:r>
                      <a:r>
                        <a:rPr lang="en-US" sz="2000" b="1" dirty="0" err="1">
                          <a:effectLst/>
                        </a:rPr>
                        <a:t>sót</a:t>
                      </a:r>
                      <a:r>
                        <a:rPr lang="en-US" sz="2000" dirty="0">
                          <a:effectLst/>
                        </a:rPr>
                        <a:t>:</a:t>
                      </a:r>
                    </a:p>
                    <a:p>
                      <a:pPr marL="457200" indent="457200" algn="l">
                        <a:lnSpc>
                          <a:spcPct val="150000"/>
                        </a:lnSpc>
                        <a:spcAft>
                          <a:spcPts val="800"/>
                        </a:spcAft>
                      </a:pPr>
                      <a:r>
                        <a:rPr lang="en-US" sz="2000" dirty="0">
                          <a:effectLst/>
                        </a:rPr>
                        <a:t>- 0 = </a:t>
                      </a:r>
                      <a:r>
                        <a:rPr lang="en-US" sz="2000" dirty="0" err="1">
                          <a:effectLst/>
                        </a:rPr>
                        <a:t>Không</a:t>
                      </a:r>
                      <a:r>
                        <a:rPr lang="en-US" sz="2000" dirty="0">
                          <a:effectLst/>
                        </a:rPr>
                        <a:t> </a:t>
                      </a:r>
                      <a:r>
                        <a:rPr lang="en-US" sz="2000" dirty="0" err="1">
                          <a:effectLst/>
                        </a:rPr>
                        <a:t>sống</a:t>
                      </a:r>
                      <a:r>
                        <a:rPr lang="en-US" sz="2000" dirty="0">
                          <a:effectLst/>
                        </a:rPr>
                        <a:t> </a:t>
                      </a:r>
                      <a:r>
                        <a:rPr lang="en-US" sz="2000" dirty="0" err="1">
                          <a:effectLst/>
                        </a:rPr>
                        <a:t>sót</a:t>
                      </a:r>
                      <a:br>
                        <a:rPr lang="en-US" sz="2000" dirty="0">
                          <a:effectLst/>
                        </a:rPr>
                      </a:br>
                      <a:r>
                        <a:rPr lang="en-US" sz="2000" dirty="0">
                          <a:effectLst/>
                        </a:rPr>
                        <a:t>        - 1 = </a:t>
                      </a:r>
                      <a:r>
                        <a:rPr lang="en-US" sz="2000" dirty="0" err="1">
                          <a:effectLst/>
                        </a:rPr>
                        <a:t>Sống</a:t>
                      </a:r>
                      <a:r>
                        <a:rPr lang="en-US" sz="2000" dirty="0">
                          <a:effectLst/>
                        </a:rPr>
                        <a:t> </a:t>
                      </a:r>
                      <a:r>
                        <a:rPr lang="en-US" sz="2000" dirty="0" err="1">
                          <a:effectLst/>
                        </a:rPr>
                        <a:t>sót</a:t>
                      </a:r>
                      <a:endParaRPr lang="en-US" sz="2000" dirty="0">
                        <a:effectLst/>
                        <a:latin typeface="Times New Roman" panose="02020603050405020304" pitchFamily="18" charset="0"/>
                        <a:ea typeface="Calibri" panose="020F0502020204030204" pitchFamily="34" charset="0"/>
                      </a:endParaRPr>
                    </a:p>
                  </a:txBody>
                  <a:tcPr marL="5285" marR="5285" marT="5285" marB="5285" anchor="ctr"/>
                </a:tc>
                <a:extLst>
                  <a:ext uri="{0D108BD9-81ED-4DB2-BD59-A6C34878D82A}">
                    <a16:rowId xmlns:a16="http://schemas.microsoft.com/office/drawing/2014/main" val="889437573"/>
                  </a:ext>
                </a:extLst>
              </a:tr>
            </a:tbl>
          </a:graphicData>
        </a:graphic>
      </p:graphicFrame>
    </p:spTree>
    <p:extLst>
      <p:ext uri="{BB962C8B-B14F-4D97-AF65-F5344CB8AC3E}">
        <p14:creationId xmlns:p14="http://schemas.microsoft.com/office/powerpoint/2010/main" val="412368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3303</Words>
  <Application>Microsoft Office PowerPoint</Application>
  <PresentationFormat>Custom</PresentationFormat>
  <Paragraphs>515</Paragraphs>
  <Slides>25</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Atkinson Hyperlegible Italics</vt:lpstr>
      <vt:lpstr>Calibri</vt:lpstr>
      <vt:lpstr>Roboto Bold</vt:lpstr>
      <vt:lpstr>Bahnschrift SemiBold SemiConden</vt:lpstr>
      <vt:lpstr>Sugo Display</vt:lpstr>
      <vt:lpstr>Roboto</vt:lpstr>
      <vt:lpstr>Times New Roman</vt:lpstr>
      <vt:lpstr>Arial</vt:lpstr>
      <vt:lpstr>Wingdings</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Scrapbook Travel and Tourism Presentation</dc:title>
  <cp:lastModifiedBy>bao an</cp:lastModifiedBy>
  <cp:revision>16</cp:revision>
  <dcterms:created xsi:type="dcterms:W3CDTF">2006-08-16T00:00:00Z</dcterms:created>
  <dcterms:modified xsi:type="dcterms:W3CDTF">2025-06-03T10:40:14Z</dcterms:modified>
  <dc:identifier>DAGotL6ycxg</dc:identifier>
</cp:coreProperties>
</file>